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3" r:id="rId4"/>
    <p:sldId id="265" r:id="rId5"/>
    <p:sldId id="268" r:id="rId6"/>
    <p:sldId id="269" r:id="rId7"/>
    <p:sldId id="272" r:id="rId8"/>
    <p:sldId id="273" r:id="rId9"/>
    <p:sldId id="275" r:id="rId10"/>
    <p:sldId id="282" r:id="rId11"/>
    <p:sldId id="278" r:id="rId12"/>
    <p:sldId id="280" r:id="rId13"/>
    <p:sldId id="28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6AA9-989D-42B4-9355-679B4F614A23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D848C-A64C-4BBE-B2B8-98584ABF09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6AA9-989D-42B4-9355-679B4F614A23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D848C-A64C-4BBE-B2B8-98584ABF09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6AA9-989D-42B4-9355-679B4F614A23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D848C-A64C-4BBE-B2B8-98584ABF09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6AA9-989D-42B4-9355-679B4F614A23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D848C-A64C-4BBE-B2B8-98584ABF09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6AA9-989D-42B4-9355-679B4F614A23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D848C-A64C-4BBE-B2B8-98584ABF09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6AA9-989D-42B4-9355-679B4F614A23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D848C-A64C-4BBE-B2B8-98584ABF09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6AA9-989D-42B4-9355-679B4F614A23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D848C-A64C-4BBE-B2B8-98584ABF09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6AA9-989D-42B4-9355-679B4F614A23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D848C-A64C-4BBE-B2B8-98584ABF09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6AA9-989D-42B4-9355-679B4F614A23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D848C-A64C-4BBE-B2B8-98584ABF09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6AA9-989D-42B4-9355-679B4F614A23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D848C-A64C-4BBE-B2B8-98584ABF09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6AA9-989D-42B4-9355-679B4F614A23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D848C-A64C-4BBE-B2B8-98584ABF09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1766AA9-989D-42B4-9355-679B4F614A23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274D848C-A64C-4BBE-B2B8-98584ABF091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16416" y="5085184"/>
            <a:ext cx="72008" cy="45719"/>
          </a:xfrm>
        </p:spPr>
        <p:txBody>
          <a:bodyPr>
            <a:normAutofit fontScale="25000" lnSpcReduction="20000"/>
          </a:bodyPr>
          <a:lstStyle/>
          <a:p>
            <a:pPr algn="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868143" y="5301208"/>
            <a:ext cx="30586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</a:rPr>
              <a:t>Выполнила           </a:t>
            </a:r>
            <a:r>
              <a:rPr lang="ru-RU" sz="2400" i="1" dirty="0">
                <a:solidFill>
                  <a:srgbClr val="7030A0"/>
                </a:solidFill>
              </a:rPr>
              <a:t>Попова А.А.                                                    </a:t>
            </a:r>
            <a:endParaRPr lang="ru-RU" sz="2000" i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692696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Экологический проект работы с детьми старшей группы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9632" y="4005064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LeftDown"/>
              <a:lightRig rig="threePt" dir="t"/>
            </a:scene3d>
          </a:bodyPr>
          <a:lstStyle/>
          <a:p>
            <a:pPr algn="ctr"/>
            <a:r>
              <a:rPr lang="ru-RU" dirty="0" smtClean="0"/>
              <a:t> 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1988840"/>
            <a:ext cx="71080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«Чудо – дерево»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" name="Рисунок 10" descr="http://1.bp.blogspot.com/-8iTwWS_DWSk/TtJAS6RrofI/AAAAAAAAACQ/Sct1LYYqFec/s1600/skazka_25.jpg"/>
          <p:cNvPicPr/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82" y="4005064"/>
            <a:ext cx="405807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74721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алексей\Desktop\дерево\Фото016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28800"/>
            <a:ext cx="2232248" cy="20196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алексей\Desktop\дерево\Фото016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844846"/>
            <a:ext cx="2664296" cy="2464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алексей\Desktop\дерево\Фото017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59779" y="4021341"/>
            <a:ext cx="2264801" cy="180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 descr="C:\Users\алексей\Desktop\дерево\100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56792"/>
            <a:ext cx="2035395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125113" cy="9244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Ребята на прогулке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92026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123080" cy="924475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7030A0"/>
                </a:solidFill>
              </a:rPr>
              <a:t>Творчество родителей</a:t>
            </a:r>
            <a:endParaRPr lang="ru-RU" sz="3600" dirty="0">
              <a:solidFill>
                <a:srgbClr val="7030A0"/>
              </a:solidFill>
            </a:endParaRPr>
          </a:p>
        </p:txBody>
      </p:sp>
      <p:pic>
        <p:nvPicPr>
          <p:cNvPr id="14338" name="Picture 2" descr="C:\Users\алексей\Desktop\дерево\IMG_83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77072"/>
            <a:ext cx="3096344" cy="21699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алексей\Desktop\дерево\IMG_829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2908274" cy="18722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алексей\Desktop\дерево\Фото033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68760"/>
            <a:ext cx="3312368" cy="34112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7967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836712"/>
            <a:ext cx="381642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…В 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тонкорунности света</a:t>
            </a:r>
            <a:b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Будем с ними честнее,</a:t>
            </a:r>
            <a:b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Ведь они для планеты</a:t>
            </a:r>
            <a:b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Человека роднее.</a:t>
            </a:r>
            <a:b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Все когда-нибудь будет,</a:t>
            </a:r>
            <a:b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свершится поверье...</a:t>
            </a:r>
            <a:b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Только помните, люди:</a:t>
            </a:r>
            <a:b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губите деревья!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Users\алексей\Desktop\дерево со ртом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268760"/>
            <a:ext cx="3640551" cy="50851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96952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3469" y="2197894"/>
            <a:ext cx="893706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за внимание</a:t>
            </a:r>
            <a:endParaRPr lang="ru-RU" sz="4800" b="1" cap="all" spc="0" dirty="0">
              <a:ln/>
              <a:solidFill>
                <a:srgbClr val="7030A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0732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125113" cy="924475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Задачи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7773184" cy="554461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Расширять кругозор детей, пополнять и активизировать словарный запас, формировать навыки исследователя, развивать познавательную активность, формировать умения работать в коллективе, связывать обучение с жизнью, учить применять знания на практике.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Изучать взаимодействия дерева с окружающим миром, выявление пользы и вреда флоры и фауны экосистемы в ходе наблюдений и бесед. Исследовать функциональные особенности систем жизнеобеспечения дерева на Севере, их зависимости от времени года.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 воображение, творчество, познавательный интерес, мышление, умение анализировать, сравнивать, обобщать. Отражать знания, полученные опытным путем, в различных видах деятельности (изобразительной, умственной, игровой). Изучать влияния деятельности человека на жизнь дерева.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Воспитывать бережное отношение к природе.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Привлекать родителей в совместную деятельность с детьми и педагогами</a:t>
            </a:r>
          </a:p>
        </p:txBody>
      </p:sp>
    </p:spTree>
    <p:extLst>
      <p:ext uri="{BB962C8B-B14F-4D97-AF65-F5344CB8AC3E}">
        <p14:creationId xmlns="" xmlns:p14="http://schemas.microsoft.com/office/powerpoint/2010/main" val="313145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123080" cy="924475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7030A0"/>
                </a:solidFill>
              </a:rPr>
              <a:t>Выполнение проекта: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196752"/>
            <a:ext cx="4119349" cy="532859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2400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Работа с детьми: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занятия по ознакомлению с окружающим миром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Беседы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Чтение художественной литературы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Дидактические игры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Изо-деятельность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Исследовательская деятельность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Музыкальный развлечение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 гости к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лесовичку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0" indent="0">
              <a:buNone/>
            </a:pP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27984" y="1556792"/>
            <a:ext cx="4536504" cy="4643587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2800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Работа с родителями:  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Рекомендации:       </a:t>
            </a:r>
          </a:p>
          <a:p>
            <a:pPr marL="0" indent="0">
              <a:buNone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«Прогулки, путешествия с    детьми за пределами города в    природное окружение»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Консультации:                   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Совместная творческая деятельность:</a:t>
            </a:r>
          </a:p>
          <a:p>
            <a:pPr marL="0" indent="0">
              <a:buNone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«Красота в природе»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Оформление стенда в группе:</a:t>
            </a:r>
          </a:p>
          <a:p>
            <a:pPr marL="0" indent="0">
              <a:buNone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«Вместе отдыхаем и познаём»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Выставка «Чудо-деревья»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книжек-самоделок</a:t>
            </a:r>
          </a:p>
          <a:p>
            <a:pPr marL="0" indent="0" algn="ctr">
              <a:buNone/>
            </a:pP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</a:rPr>
              <a:t>       </a:t>
            </a:r>
            <a:endParaRPr lang="ru-RU" sz="2400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119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123080" cy="924475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7030A0"/>
                </a:solidFill>
              </a:rPr>
              <a:t>Стихи про деревья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55577" y="1340768"/>
            <a:ext cx="3456384" cy="448334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«Рябина»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Красненькую ягоду</a:t>
            </a:r>
            <a:b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Мне дала рябина.</a:t>
            </a:r>
            <a:b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Думал я, что сладкую,</a:t>
            </a:r>
            <a:b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 она - как хина.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 ли эта ягодка</a:t>
            </a:r>
            <a:b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Просто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 дозрела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 ль рябина хитрая</a:t>
            </a:r>
            <a:b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Подшутить хотела? </a:t>
            </a:r>
          </a:p>
          <a:p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50459"/>
            <a:ext cx="3240360" cy="40827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6996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432048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“Ёлочка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Хорошо в тиши лесной при любой погоде!</a:t>
            </a:r>
            <a:b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Только Ёлку стороной путники обходят.</a:t>
            </a:r>
            <a:b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Летом ты колючая, Ёлочка пахучая!</a:t>
            </a:r>
            <a:b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 зимой, под Новый год самая ты лучшая!</a:t>
            </a:r>
            <a:b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Опадёт листва с берёз, скинут листья клёны,</a:t>
            </a:r>
            <a:b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 останется в мороз Ёлочка зеленой.</a:t>
            </a:r>
            <a:b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Станем Ёлку наряжать и поймём в тот вечер:</a:t>
            </a:r>
            <a:b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иголках ей держать украшенья легче!</a:t>
            </a:r>
            <a:b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Вот зачем колючая Ёлочка могучая!</a:t>
            </a:r>
            <a:b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Все деревья хороши! Самая ты лучшая!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76872"/>
            <a:ext cx="2864138" cy="4320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95113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123080" cy="924475"/>
          </a:xfrm>
        </p:spPr>
        <p:txBody>
          <a:bodyPr/>
          <a:lstStyle/>
          <a:p>
            <a:r>
              <a:rPr lang="ru-RU" sz="3600" dirty="0" smtClean="0">
                <a:solidFill>
                  <a:srgbClr val="7030A0"/>
                </a:solidFill>
              </a:rPr>
              <a:t>Беседы с детьми о деревьях</a:t>
            </a:r>
            <a:endParaRPr lang="ru-RU" sz="3600" dirty="0">
              <a:solidFill>
                <a:srgbClr val="7030A0"/>
              </a:solidFill>
            </a:endParaRPr>
          </a:p>
        </p:txBody>
      </p:sp>
      <p:pic>
        <p:nvPicPr>
          <p:cNvPr id="6146" name="Picture 2" descr="C:\Users\алексей\Desktop\дерево\100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3312368" cy="45542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алексей\Desktop\дерево\100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00840"/>
            <a:ext cx="3240360" cy="43804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83848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123080" cy="924475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7030A0"/>
                </a:solidFill>
              </a:rPr>
              <a:t>Дидактические игры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107505" y="1268760"/>
            <a:ext cx="2952328" cy="489654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«Какое дерево»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«С какого дерева листочки»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«Деревья и кустарники»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«Найди дерево по описанию»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«Времена года»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«Четвертый лишний»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9221" name="Picture 5" descr="C:\Users\алексей\Desktop\дерево\Фото032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96752"/>
            <a:ext cx="2520280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алексей\Desktop\дерево\Фото032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645024"/>
            <a:ext cx="2736304" cy="23042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Users\алексей\Desktop\дерево\Фото033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861048"/>
            <a:ext cx="2376264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97265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125113" cy="924475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7030A0"/>
                </a:solidFill>
              </a:rPr>
              <a:t>Наши исследования</a:t>
            </a:r>
            <a:endParaRPr lang="ru-RU" sz="3600" dirty="0">
              <a:solidFill>
                <a:srgbClr val="7030A0"/>
              </a:solidFill>
            </a:endParaRPr>
          </a:p>
        </p:txBody>
      </p:sp>
      <p:pic>
        <p:nvPicPr>
          <p:cNvPr id="10242" name="Picture 2" descr="C:\Users\алексей\Desktop\дерево\Фото032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80728"/>
            <a:ext cx="2808312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алексей\Desktop\дерево\Фото032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17032"/>
            <a:ext cx="2736304" cy="23042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алексей\Desktop\дерево\P110007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052736"/>
            <a:ext cx="2611720" cy="21156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C:\Users\алексей\Desktop\дерево\P1100083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05064"/>
            <a:ext cx="2863748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14850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125113" cy="924475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7030A0"/>
                </a:solidFill>
              </a:rPr>
              <a:t>Наши работы</a:t>
            </a:r>
            <a:endParaRPr lang="ru-RU" sz="4000" dirty="0">
              <a:solidFill>
                <a:srgbClr val="7030A0"/>
              </a:solidFill>
            </a:endParaRPr>
          </a:p>
        </p:txBody>
      </p:sp>
      <p:pic>
        <p:nvPicPr>
          <p:cNvPr id="12290" name="Picture 2" descr="C:\Users\алексей\Desktop\дерево\IMG_828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08720"/>
            <a:ext cx="3376275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алексей\Desktop\дерево\IMG_829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24744"/>
            <a:ext cx="3244624" cy="2308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алексей\Desktop\дерево\Фото022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573016"/>
            <a:ext cx="2880320" cy="27016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алексей\Desktop\дерево\Фото0198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05064"/>
            <a:ext cx="3312368" cy="26008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66764010"/>
      </p:ext>
    </p:extLst>
  </p:cSld>
  <p:clrMapOvr>
    <a:masterClrMapping/>
  </p:clrMapOvr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486</TotalTime>
  <Words>306</Words>
  <Application>Microsoft Office PowerPoint</Application>
  <PresentationFormat>Экран (4:3)</PresentationFormat>
  <Paragraphs>50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Autumn</vt:lpstr>
      <vt:lpstr>Слайд 1</vt:lpstr>
      <vt:lpstr>Задачи проекта</vt:lpstr>
      <vt:lpstr>Выполнение проекта:</vt:lpstr>
      <vt:lpstr>Стихи про деревья</vt:lpstr>
      <vt:lpstr>Слайд 5</vt:lpstr>
      <vt:lpstr>Беседы с детьми о деревьях</vt:lpstr>
      <vt:lpstr>Дидактические игры</vt:lpstr>
      <vt:lpstr>Наши исследования</vt:lpstr>
      <vt:lpstr>Наши работы</vt:lpstr>
      <vt:lpstr>Ребята на прогулке</vt:lpstr>
      <vt:lpstr>Творчество родителей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Чудо - дерево</dc:title>
  <dc:creator>тоня</dc:creator>
  <cp:lastModifiedBy>123</cp:lastModifiedBy>
  <cp:revision>57</cp:revision>
  <dcterms:created xsi:type="dcterms:W3CDTF">2013-09-17T18:15:50Z</dcterms:created>
  <dcterms:modified xsi:type="dcterms:W3CDTF">2015-03-14T17:28:47Z</dcterms:modified>
</cp:coreProperties>
</file>