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329A08-138D-4D06-B240-2A916ED16A9F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E25A7C-B57C-4FCA-AEB2-2298D0AB671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305800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7030A0"/>
                </a:solidFill>
              </a:rPr>
              <a:t>Удивительные деревья»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«Деревья- наши друзья»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230519_large_110662_1024_7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Вот  еще одно интересное дерево  на нем растет земляника , поэтому дерево называется земляничным. Растет оно  на Кавказе и в Крыму. Из плодов  этого дерева варят варенье , делают джемы . Компоты , мармелад.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«Земляничное дерево»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2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Оно растет в Китае и Японии. Плоды этого дерева используют для получения сладостей.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«Конфетное дерево»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80656"/>
          </a:xfrm>
        </p:spPr>
        <p:txBody>
          <a:bodyPr>
            <a:normAutofit/>
          </a:bodyPr>
          <a:lstStyle/>
          <a:p>
            <a:r>
              <a:rPr lang="ru-RU" dirty="0" smtClean="0"/>
              <a:t>Вот такие интересные деревья растут на Земном шаре! Расскажите , какое дерево вам запомнилось и почему?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Какао – бобы.</a:t>
            </a:r>
            <a:endParaRPr lang="ru-RU" dirty="0"/>
          </a:p>
        </p:txBody>
      </p:sp>
      <p:pic>
        <p:nvPicPr>
          <p:cNvPr id="5" name="Содержимое 4" descr="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4392487"/>
          </a:xfrm>
        </p:spPr>
      </p:pic>
      <p:pic>
        <p:nvPicPr>
          <p:cNvPr id="6" name="Содержимое 5" descr="0a195bd48bb3ae0f7658261a911f531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32048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Оно растет влажных тропических лесах. Его плоды – какао-бобы- растирают  и получают какао - порошок. Он используется для производства шоколада.</a:t>
            </a:r>
          </a:p>
          <a:p>
            <a:r>
              <a:rPr lang="ru-RU" dirty="0" smtClean="0"/>
              <a:t>Существует легенда о том , как появился шоколад, жил на свете талантливый садовник. У него был очень красивый сад. В Этом саду росло дерево с горьковатыми плодами , похожими на огурцы. Садовник сначала не знал , что с ними делать, а потом растер эти плоды и сварил в воде. Попробовав напиток , он удивился – получилось очень вкусно. Порошок получил название « </a:t>
            </a:r>
            <a:r>
              <a:rPr lang="ru-RU" dirty="0" err="1" smtClean="0"/>
              <a:t>чокоталь</a:t>
            </a:r>
            <a:r>
              <a:rPr lang="ru-RU" dirty="0" smtClean="0"/>
              <a:t> » , и из него сейчас делают какао и шоколад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Шоколадное дерево.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roduct_1002_1155_1bc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9684"/>
            <a:ext cx="4059238" cy="3880632"/>
          </a:xfrm>
        </p:spPr>
      </p:pic>
      <p:pic>
        <p:nvPicPr>
          <p:cNvPr id="6" name="Содержимое 5" descr="1308220956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8585"/>
            <a:ext cx="4059238" cy="304283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Обратите внимание на необычное дерево с красивыми оранжевыми плодами. На какой фрукт похожи эти плоды? Конечно, на дыню! Дыни эти растут на деревьях и называются папайи. Плод этого дерева очень сладкий и по вкусу напоминает дыню. Из нее жители Африки делают веревки и канаты.</a:t>
            </a:r>
            <a:endParaRPr lang="ru-RU" sz="2000" dirty="0"/>
          </a:p>
        </p:txBody>
      </p:sp>
      <p:pic>
        <p:nvPicPr>
          <p:cNvPr id="6" name="Содержимое 5" descr="repphoto_3713_2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672408" cy="4248471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еч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0170" y="1524000"/>
            <a:ext cx="606366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«Свечное дерево»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rmentiera_cereifera14MK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8733" y="457200"/>
            <a:ext cx="4545334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Его плоды похожи на свечи. Местные жители вставляют в этот плод фитиль и зажигают его – получается настоящая свеча. Горит эта свеча потому, что в плодах содержится большое количество жира.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«Свечное дерево»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5718964_sketchpaint_forest_by_jezeb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171575"/>
            <a:ext cx="5715000" cy="428625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Ребята посмотрите какое интересное дерево! Как красиво оно горит в темноте! Но это не иллюминация, это дерево – фонарь. Из – за большого количества фосфора в коре  дерево начинает светится  в темноте.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«Дерево – фонарь»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utschu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5136864" cy="475252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Смотрите: сок этого дерева очень похож на молоко. Чтобы его получить , нужно сделать несколько разрезов на коре дерева . Сок по вкусу  очень напоминает коровье молоко. Молоко тягучее и никогда  не свертывается. Растет это дерево в Центральной и Южной Америке.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«Молочное дерево»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382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«Деревья- наши друзья»</vt:lpstr>
      <vt:lpstr>Какао – бобы.</vt:lpstr>
      <vt:lpstr>Шоколадное дерево.</vt:lpstr>
      <vt:lpstr>Слайд 4</vt:lpstr>
      <vt:lpstr>Обратите внимание на необычное дерево с красивыми оранжевыми плодами. На какой фрукт похожи эти плоды? Конечно, на дыню! Дыни эти растут на деревьях и называются папайи. Плод этого дерева очень сладкий и по вкусу напоминает дыню. Из нее жители Африки делают веревки и канаты.</vt:lpstr>
      <vt:lpstr>«Свечное дерево»</vt:lpstr>
      <vt:lpstr>«Свечное дерево»</vt:lpstr>
      <vt:lpstr>«Дерево – фонарь»</vt:lpstr>
      <vt:lpstr>«Молочное дерево»</vt:lpstr>
      <vt:lpstr>«Земляничное дерево»</vt:lpstr>
      <vt:lpstr>«Конфетное дерево»</vt:lpstr>
      <vt:lpstr>Вот такие интересные деревья растут на Земном шаре! Расскажите , какое дерево вам запомнилось и почему?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«Деревья- наши друзья»</dc:title>
  <dc:creator>Петро</dc:creator>
  <cp:lastModifiedBy>Петро</cp:lastModifiedBy>
  <cp:revision>8</cp:revision>
  <dcterms:created xsi:type="dcterms:W3CDTF">2014-09-21T06:16:23Z</dcterms:created>
  <dcterms:modified xsi:type="dcterms:W3CDTF">2014-09-21T07:34:12Z</dcterms:modified>
</cp:coreProperties>
</file>