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9" r:id="rId2"/>
    <p:sldId id="257" r:id="rId3"/>
    <p:sldId id="258" r:id="rId4"/>
    <p:sldId id="270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119B1-6D99-4911-8CDE-A00E75C40191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C9C48-8AD4-48A6-AD25-A4B17221C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C9C48-8AD4-48A6-AD25-A4B17221C72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endParaRPr lang="ru-RU" sz="2600" dirty="0" smtClean="0"/>
          </a:p>
          <a:p>
            <a:pPr algn="ctr"/>
            <a:r>
              <a:rPr lang="ru-RU" sz="2000" b="1" dirty="0" smtClean="0"/>
              <a:t>МБДОУ детский сад комбинированного вида </a:t>
            </a:r>
            <a:r>
              <a:rPr lang="ru-RU" sz="2000" b="1" dirty="0" err="1" smtClean="0"/>
              <a:t>г.о.г.Выкса</a:t>
            </a:r>
            <a:endParaRPr lang="ru-RU" sz="2000" b="1" dirty="0" smtClean="0"/>
          </a:p>
          <a:p>
            <a:endParaRPr lang="ru-RU" sz="2000" b="1" dirty="0" smtClean="0"/>
          </a:p>
          <a:p>
            <a:endParaRPr lang="ru-RU" sz="2000" dirty="0" smtClean="0"/>
          </a:p>
          <a:p>
            <a:pPr algn="ctr"/>
            <a:r>
              <a:rPr lang="ru-RU" sz="2000" b="1" dirty="0" smtClean="0"/>
              <a:t>Экологический проект «Птичья столовая»  </a:t>
            </a:r>
          </a:p>
          <a:p>
            <a:pPr algn="ctr">
              <a:buNone/>
            </a:pPr>
            <a:r>
              <a:rPr lang="en-US" sz="2000" b="1" dirty="0" smtClean="0"/>
              <a:t> (</a:t>
            </a:r>
            <a:r>
              <a:rPr lang="ru-RU" sz="2000" b="1" dirty="0" smtClean="0"/>
              <a:t>старшая группа)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algn="ctr">
              <a:buNone/>
            </a:pPr>
            <a:r>
              <a:rPr lang="en-US" sz="2000" b="1" dirty="0" smtClean="0"/>
              <a:t>         </a:t>
            </a:r>
            <a:r>
              <a:rPr lang="ru-RU" sz="2000" b="1" dirty="0" smtClean="0"/>
              <a:t>Выполнил педагог дополнительного образования: В.В. Исаева</a:t>
            </a:r>
          </a:p>
          <a:p>
            <a:pPr algn="ctr">
              <a:buNone/>
            </a:pPr>
            <a:r>
              <a:rPr lang="ru-RU" sz="2000" b="1" dirty="0" smtClean="0"/>
              <a:t>Городской округ город Выкса 201</a:t>
            </a:r>
            <a:r>
              <a:rPr lang="en-US" sz="2000" b="1" dirty="0" smtClean="0"/>
              <a:t>5</a:t>
            </a:r>
            <a:r>
              <a:rPr lang="ru-RU" sz="2000" b="1" dirty="0" smtClean="0"/>
              <a:t> год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243787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600" dirty="0" smtClean="0"/>
          </a:p>
          <a:p>
            <a:endParaRPr lang="ru-RU" sz="16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Чтение художественной литературы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dirty="0"/>
          </a:p>
        </p:txBody>
      </p:sp>
      <p:pic>
        <p:nvPicPr>
          <p:cNvPr id="7173" name="Рисунок 25" descr="&amp;Bcy;&amp;icy;&amp;bcy;&amp;lcy;&amp;ucy;&amp;scy; - &amp;Kcy;&amp;rcy;&amp;ycy;&amp;lcy;&amp;acy;&amp;tcy;&amp;ycy;&amp;iecy; &amp;scy;&amp;ocy;&amp;scy;&amp;iecy;&amp;dcy;&amp;icy; (&amp;Gcy;. &amp;Scy;&amp;kcy;&amp;rcy;&amp;iecy;&amp;bcy;&amp;icy;&amp;tscy;&amp;kcy;&amp;icy;&amp;jcy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285860"/>
            <a:ext cx="1276350" cy="1971675"/>
          </a:xfrm>
          <a:prstGeom prst="rect">
            <a:avLst/>
          </a:prstGeom>
          <a:noFill/>
        </p:spPr>
      </p:pic>
      <p:pic>
        <p:nvPicPr>
          <p:cNvPr id="7172" name="Рисунок 31" descr="&amp;Kcy;&amp;ncy;&amp;icy;&amp;gcy;&amp;icy; &amp;dcy;&amp;lcy;&amp;yacy; &amp;dcy;&amp;iecy;&amp;tcy;&amp;iecy;&amp;jcy;, &amp;kcy;&amp;ucy;&amp;pcy;&amp;icy;&amp;tcy;&amp;softcy; &amp;lcy;&amp;ucy;&amp;chcy;&amp;shcy;&amp;icy;&amp;iecy; &amp;dcy;&amp;iecy;&amp;tcy;&amp;scy;&amp;kcy;&amp;icy;&amp;iecy; &amp;kcy;&amp;ncy;&amp;icy;&amp;gcy;&amp;icy; &amp;scy; &amp;kcy;&amp;acy;&amp;rcy;&amp;tcy;&amp;icy;&amp;ncy;&amp;kcy;&amp;acy;&amp;mcy;&amp;icy; &amp;icy; &amp;pcy;&amp;acy;&amp;zcy;&amp;zcy;&amp;lcy; &amp;vcy; &amp;icy;&amp;ncy;&amp;tcy;&amp;iecy;&amp;rcy;&amp;ncy;&amp;iecy;&amp;tcy;-&amp;mcy;&amp;acy;&amp;gcy;&amp;acy;&amp;zcy;&amp;icy;&amp;ncy;&amp;iecy; &quot;&amp;CHcy;&amp;icy;&amp;tcy;&amp;acy;&amp;jcy;-&amp;gcy;&amp;ocy;&amp;rcy;&amp;ocy;&amp;dcy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357298"/>
            <a:ext cx="1333500" cy="1971675"/>
          </a:xfrm>
          <a:prstGeom prst="rect">
            <a:avLst/>
          </a:prstGeom>
          <a:noFill/>
        </p:spPr>
      </p:pic>
      <p:pic>
        <p:nvPicPr>
          <p:cNvPr id="7171" name="Рисунок 37" descr="&amp;chcy;&amp;icy;&amp;tcy;&amp;acy;&amp;iecy;&amp;mcy; &amp;Scy;&amp;lcy;&amp;acy;&amp;dcy;&amp;kcy;&amp;ocy;&amp;v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285860"/>
            <a:ext cx="1428750" cy="2028825"/>
          </a:xfrm>
          <a:prstGeom prst="rect">
            <a:avLst/>
          </a:prstGeom>
          <a:noFill/>
        </p:spPr>
      </p:pic>
      <p:pic>
        <p:nvPicPr>
          <p:cNvPr id="7170" name="Рисунок 40" descr="&amp;Kcy;&amp;ncy;&amp;icy;&amp;gcy;&amp;acy; &quot;&amp;Pcy;&amp;tcy;&amp;icy;&amp;tscy;&amp;ycy; &amp;ncy;&amp;acy;&amp;shcy;&amp;icy;&amp;khcy; &amp;lcy;&amp;iecy;&amp;scy;&amp;ocy;&amp;vcy; &amp;icy; &amp;pcy;&amp;ocy;&amp;lcy;&amp;iecy;&amp;jcy;&quot; &amp;Scy;&amp;iecy;&amp;rcy;&amp;gcy;&amp;iecy;&amp;jcy; &amp;SHcy;&amp;ucy;&amp;scy;&amp;tcy;&amp;ocy;&amp;vcy; - &amp;kcy;&amp;ucy;&amp;pcy;&amp;icy;&amp;tcy;&amp;softcy; &amp;kcy;&amp;ncy;&amp;icy;&amp;gcy;&amp;ucy; ISBN 978-5-904623-49-4 &amp;scy; &amp;dcy;&amp;ocy;&amp;scy;&amp;tcy;&amp;acy;&amp;vcy;&amp;kcy;&amp;ocy;&amp;jcy; &amp;pcy;&amp;ocy; &amp;pcy;&amp;ocy;&amp;chcy;&amp;tcy;&amp;iecy; &amp;vcy; &amp;icy;&amp;ncy;&amp;tcy;&amp;iecy;&amp;rcy;&amp;ncy;&amp;iecy;&amp;tcy;-&amp;mcy;&amp;acy;&amp;gcy;&amp;acy;&amp;zcy;&amp;icy;&amp;ncy;&amp;iecy; 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500438"/>
            <a:ext cx="1304925" cy="1952625"/>
          </a:xfrm>
          <a:prstGeom prst="rect">
            <a:avLst/>
          </a:prstGeom>
          <a:noFill/>
        </p:spPr>
      </p:pic>
      <p:pic>
        <p:nvPicPr>
          <p:cNvPr id="7169" name="Рисунок 34" descr="&amp;Pcy;&amp;tcy;&amp;icy;&amp;chcy;&amp;softcy;&amp;icy; &amp;rcy;&amp;acy;&amp;zcy;&amp;gcy;&amp;ocy;&amp;vcy;&amp;ocy;&amp;rcy;&amp;ycy; &amp;Scy;&amp;kcy;&amp;acy;&amp;chcy;&amp;acy;&amp;tcy;&amp;softcy; &amp;kcy;&amp;ncy;&amp;icy;&amp;gcy;&amp;u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500438"/>
            <a:ext cx="1343025" cy="1943100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4400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6886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929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11696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lvl="8" algn="ctr">
              <a:buNone/>
            </a:pPr>
            <a:endParaRPr lang="ru-RU" sz="2000" b="1" dirty="0" smtClean="0"/>
          </a:p>
          <a:p>
            <a:pPr lvl="8">
              <a:buNone/>
            </a:pPr>
            <a:r>
              <a:rPr lang="ru-RU" sz="2000" b="1" dirty="0" smtClean="0"/>
              <a:t>      </a:t>
            </a:r>
          </a:p>
          <a:p>
            <a:pPr lvl="8">
              <a:buNone/>
            </a:pPr>
            <a:r>
              <a:rPr lang="ru-RU" sz="2000" b="1" dirty="0" smtClean="0"/>
              <a:t>     Дидактические игры:</a:t>
            </a:r>
            <a:endParaRPr lang="en-US" sz="2000" b="1" dirty="0" smtClean="0"/>
          </a:p>
          <a:p>
            <a:pPr algn="ctr"/>
            <a:endParaRPr lang="en-US" sz="2000" dirty="0" smtClean="0"/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«Четвертый лишний</a:t>
            </a:r>
            <a:r>
              <a:rPr lang="ru-RU" sz="2000" dirty="0" smtClean="0"/>
              <a:t>» </a:t>
            </a:r>
            <a:endParaRPr lang="en-US" sz="2000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/>
              <a:t>«</a:t>
            </a:r>
            <a:r>
              <a:rPr lang="ru-RU" sz="2000" dirty="0" smtClean="0"/>
              <a:t>Узнай птицу по описанию</a:t>
            </a:r>
            <a:r>
              <a:rPr lang="ru-RU" sz="2000" dirty="0" smtClean="0"/>
              <a:t>»</a:t>
            </a:r>
            <a:endParaRPr lang="en-US" sz="2000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/>
              <a:t>«</a:t>
            </a:r>
            <a:r>
              <a:rPr lang="ru-RU" sz="2000" dirty="0" smtClean="0"/>
              <a:t>Кого чем угостим</a:t>
            </a:r>
            <a:r>
              <a:rPr lang="ru-RU" sz="2000" dirty="0" smtClean="0"/>
              <a:t>?»</a:t>
            </a:r>
            <a:endParaRPr lang="en-US" sz="2000" dirty="0" smtClean="0"/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«Узнай птицу по силуэту»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«Зимующие птицы»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</a:t>
            </a:r>
            <a:r>
              <a:rPr lang="ru-RU" sz="2000" dirty="0" smtClean="0"/>
              <a:t>«Назови птицу»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ru-RU" sz="2000" dirty="0" smtClean="0"/>
              <a:t>Художественное творчество «Птицы наши друзья»</a:t>
            </a:r>
          </a:p>
          <a:p>
            <a:pPr algn="ctr">
              <a:buNone/>
            </a:pPr>
            <a:endParaRPr lang="ru-RU" sz="2800" dirty="0"/>
          </a:p>
        </p:txBody>
      </p:sp>
      <p:pic>
        <p:nvPicPr>
          <p:cNvPr id="6" name="Picture 2" descr="G:\DCIM\101MSDCF\DSC01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00240"/>
            <a:ext cx="5286889" cy="3071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Рассматривали птичьи следы.</a:t>
            </a:r>
            <a:endParaRPr lang="ru-RU" sz="2000" dirty="0"/>
          </a:p>
        </p:txBody>
      </p:sp>
      <p:pic>
        <p:nvPicPr>
          <p:cNvPr id="3" name="Picture 2" descr="http://img-kiev.fotki.yandex.ru/get/3313/olgalytaeva.14/0_21e91_75391ac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2783961" cy="1997072"/>
          </a:xfrm>
          <a:prstGeom prst="rect">
            <a:avLst/>
          </a:prstGeom>
          <a:noFill/>
        </p:spPr>
      </p:pic>
      <p:pic>
        <p:nvPicPr>
          <p:cNvPr id="4" name="Picture 4" descr="http://img-fotki.yandex.ru/get/6002/adamenkovika.4/0_47997_8cb1d3b4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428736"/>
            <a:ext cx="3117890" cy="2132105"/>
          </a:xfrm>
          <a:prstGeom prst="rect">
            <a:avLst/>
          </a:prstGeom>
          <a:noFill/>
        </p:spPr>
      </p:pic>
      <p:pic>
        <p:nvPicPr>
          <p:cNvPr id="6" name="Picture 6" descr="http://www.comgun.ru/uploads/posts/2012-12/1354706383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714752"/>
            <a:ext cx="5123793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pPr algn="ctr"/>
            <a:r>
              <a:rPr lang="ru-RU" sz="2000" b="1" dirty="0" smtClean="0"/>
              <a:t>Результат проекта:</a:t>
            </a:r>
          </a:p>
          <a:p>
            <a:pPr>
              <a:buNone/>
            </a:pPr>
            <a:r>
              <a:rPr lang="ru-RU" sz="2000" dirty="0" smtClean="0"/>
              <a:t>    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</a:t>
            </a:r>
            <a:r>
              <a:rPr lang="ru-RU" sz="2000" dirty="0" smtClean="0"/>
              <a:t>Дети </a:t>
            </a:r>
            <a:r>
              <a:rPr lang="ru-RU" sz="2000" dirty="0" smtClean="0"/>
              <a:t>узнают зимующих птиц, различают их по внешнему виду.</a:t>
            </a:r>
          </a:p>
          <a:p>
            <a:r>
              <a:rPr lang="ru-RU" sz="2000" dirty="0" smtClean="0"/>
              <a:t>Знают каким кормом можно подкармливать зимующих птиц.</a:t>
            </a:r>
          </a:p>
          <a:p>
            <a:r>
              <a:rPr lang="ru-RU" sz="2000" dirty="0" smtClean="0"/>
              <a:t>Научились фиксировать результаты наблюдений за птицами в календаре наблюдений.</a:t>
            </a:r>
          </a:p>
          <a:p>
            <a:r>
              <a:rPr lang="ru-RU" sz="2000" dirty="0" smtClean="0"/>
              <a:t>Родители вместе с детьми смастерили кормушки.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400" b="1" dirty="0" smtClean="0"/>
              <a:t>Спасибо за внимание.</a:t>
            </a:r>
            <a:endParaRPr lang="ru-RU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endParaRPr lang="ru-RU" sz="2800" u="sng" dirty="0" smtClean="0"/>
          </a:p>
          <a:p>
            <a:endParaRPr lang="en-US" sz="2400" b="1" u="sng" dirty="0" smtClean="0"/>
          </a:p>
          <a:p>
            <a:r>
              <a:rPr lang="ru-RU" sz="2000" b="1" u="sng" dirty="0" smtClean="0"/>
              <a:t>Цель</a:t>
            </a:r>
            <a:r>
              <a:rPr lang="ru-RU" sz="2000" dirty="0" smtClean="0"/>
              <a:t>: формировать основы экологической культуры старших дошкольников, родителей через развитие заботливого отношения к зимующим птицам, их подкормку.</a:t>
            </a:r>
          </a:p>
          <a:p>
            <a:endParaRPr lang="ru-RU" sz="2000" u="sng" dirty="0" smtClean="0"/>
          </a:p>
          <a:p>
            <a:endParaRPr lang="en-US" sz="2000" b="1" u="sng" dirty="0" smtClean="0"/>
          </a:p>
          <a:p>
            <a:r>
              <a:rPr lang="ru-RU" sz="2000" b="1" u="sng" dirty="0" smtClean="0"/>
              <a:t>Проблема</a:t>
            </a:r>
            <a:r>
              <a:rPr lang="ru-RU" sz="2000" b="1" dirty="0" smtClean="0"/>
              <a:t>:</a:t>
            </a:r>
            <a:r>
              <a:rPr lang="ru-RU" sz="2000" dirty="0" smtClean="0"/>
              <a:t> зимующие птицы нуждаются в помощи людей в холодный период времени, нужно узнать, чем их можно подкормить.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endParaRPr lang="ru-RU" sz="2800" b="1" u="sng" dirty="0" smtClean="0"/>
          </a:p>
          <a:p>
            <a:r>
              <a:rPr lang="ru-RU" sz="2000" b="1" u="sng" dirty="0" smtClean="0"/>
              <a:t>Задачи</a:t>
            </a:r>
            <a:r>
              <a:rPr lang="ru-RU" sz="2000" b="1" dirty="0" smtClean="0"/>
              <a:t>: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ru-RU" sz="2000" dirty="0" smtClean="0"/>
              <a:t>1. Расширить представления детей о зимующих птицах, об особенностях внешнего вида, повадках и приспособлении птиц к среде обитания;</a:t>
            </a:r>
          </a:p>
          <a:p>
            <a:pPr>
              <a:buNone/>
            </a:pPr>
            <a:r>
              <a:rPr lang="ru-RU" sz="2000" dirty="0" smtClean="0"/>
              <a:t>   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ru-RU" sz="2000" dirty="0" smtClean="0"/>
              <a:t>2. Вызвать у детей и взрослых желание оказывать действенную помощь птицам в зимнее время (изготовление кормушек, подкормка птиц).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000" dirty="0" smtClean="0"/>
              <a:t>Как это ни грустно, очень многие птицы погибают от голода. Поэтому, даже самая незамысловатая по устройству, самая небогатая разносолами кормушка важна. Перед сильными морозами возле домов появляются синицы, воробьи – птицы словно ищут защиты и поддержки у людей. </a:t>
            </a:r>
            <a:endParaRPr lang="ru-RU" sz="2000" dirty="0"/>
          </a:p>
        </p:txBody>
      </p:sp>
      <p:pic>
        <p:nvPicPr>
          <p:cNvPr id="13316" name="Picture 4" descr="&amp;Kcy;&amp;ocy;&amp;rcy;&amp;mcy;&amp;ucy;&amp;shcy;&amp;kcy;&amp;acy; &amp;mcy;&amp;acy;&amp;scy;&amp;tcy;&amp;iecy;&amp;rcy; &amp;kcy;&amp;lcy;&amp;acy;&amp;s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429000"/>
            <a:ext cx="3706811" cy="2296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endParaRPr lang="en-US" sz="2000" b="1" dirty="0" smtClean="0"/>
          </a:p>
          <a:p>
            <a:r>
              <a:rPr lang="ru-RU" sz="2000" b="1" dirty="0" smtClean="0"/>
              <a:t>«</a:t>
            </a:r>
            <a:r>
              <a:rPr lang="ru-RU" sz="2000" b="1" dirty="0" smtClean="0"/>
              <a:t>Покормите птиц зимой!»  (А. Яшин)</a:t>
            </a:r>
          </a:p>
          <a:p>
            <a:r>
              <a:rPr lang="ru-RU" sz="2000" dirty="0" smtClean="0"/>
              <a:t>Покормите птиц зимой</a:t>
            </a:r>
          </a:p>
          <a:p>
            <a:r>
              <a:rPr lang="ru-RU" sz="2000" dirty="0" smtClean="0"/>
              <a:t>Пусть со всех сторон</a:t>
            </a:r>
          </a:p>
          <a:p>
            <a:r>
              <a:rPr lang="ru-RU" sz="2000" dirty="0" smtClean="0"/>
              <a:t> К вам слетятся, как домой, </a:t>
            </a:r>
          </a:p>
          <a:p>
            <a:r>
              <a:rPr lang="ru-RU" sz="2000" dirty="0" smtClean="0"/>
              <a:t>Стайки на крыльцо! </a:t>
            </a:r>
          </a:p>
          <a:p>
            <a:r>
              <a:rPr lang="ru-RU" sz="2000" dirty="0" smtClean="0"/>
              <a:t>Сколько гибнет их - не счесть, </a:t>
            </a:r>
          </a:p>
          <a:p>
            <a:r>
              <a:rPr lang="ru-RU" sz="2000" dirty="0" smtClean="0"/>
              <a:t>Видеть тяжело. </a:t>
            </a:r>
          </a:p>
          <a:p>
            <a:r>
              <a:rPr lang="ru-RU" sz="2000" dirty="0" smtClean="0"/>
              <a:t>А ведь в нашем сердце есть </a:t>
            </a:r>
          </a:p>
          <a:p>
            <a:r>
              <a:rPr lang="ru-RU" sz="2000" dirty="0" smtClean="0"/>
              <a:t>И для них тепло. </a:t>
            </a:r>
          </a:p>
          <a:p>
            <a:r>
              <a:rPr lang="ru-RU" sz="2000" dirty="0" smtClean="0"/>
              <a:t>Приучите птиц в мороз. </a:t>
            </a:r>
          </a:p>
          <a:p>
            <a:r>
              <a:rPr lang="ru-RU" sz="2000" dirty="0" smtClean="0"/>
              <a:t>К своему окну, </a:t>
            </a:r>
          </a:p>
          <a:p>
            <a:r>
              <a:rPr lang="ru-RU" sz="2000" dirty="0" smtClean="0"/>
              <a:t>Чтоб без песен не пришлось </a:t>
            </a:r>
          </a:p>
          <a:p>
            <a:r>
              <a:rPr lang="ru-RU" sz="2000" dirty="0" smtClean="0"/>
              <a:t>Нам встречать весну! </a:t>
            </a:r>
            <a:endParaRPr lang="ru-RU" sz="2000" dirty="0"/>
          </a:p>
        </p:txBody>
      </p:sp>
      <p:pic>
        <p:nvPicPr>
          <p:cNvPr id="6" name="Picture 2" descr="&amp;Scy;&amp;acy;&amp;mcy;&amp;ocy;&amp;dcy;&amp;iecy;&amp;lcy;&amp;softcy;&amp;ncy;&amp;ycy;&amp;iecy; - &amp;Scy;&amp;acy;&amp;mcy;&amp;ocy;&amp;dcy;&amp;iecy;&amp;lcy;&amp;softcy;&amp;ncy;&amp;y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571612"/>
            <a:ext cx="2775877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25000" lnSpcReduction="20000"/>
          </a:bodyPr>
          <a:lstStyle/>
          <a:p>
            <a:endParaRPr lang="en-US" sz="2400" dirty="0" smtClean="0"/>
          </a:p>
          <a:p>
            <a:endParaRPr lang="en-US" sz="5500" dirty="0" smtClean="0"/>
          </a:p>
          <a:p>
            <a:endParaRPr lang="en-US" sz="8000" dirty="0" smtClean="0"/>
          </a:p>
          <a:p>
            <a:pPr algn="ctr"/>
            <a:r>
              <a:rPr lang="ru-RU" sz="8000" dirty="0" smtClean="0"/>
              <a:t>Во время проекта были проведены следующие мероприятия:</a:t>
            </a:r>
          </a:p>
          <a:p>
            <a:pPr algn="ctr"/>
            <a:r>
              <a:rPr lang="ru-RU" sz="8000" dirty="0" smtClean="0"/>
              <a:t>С помощью родителей изготовили кормушки.</a:t>
            </a:r>
            <a:endParaRPr lang="en-US" sz="8000" dirty="0" smtClean="0"/>
          </a:p>
          <a:p>
            <a:endParaRPr lang="en-US" sz="8000" dirty="0" smtClean="0"/>
          </a:p>
          <a:p>
            <a:endParaRPr lang="en-US" sz="8000" dirty="0" smtClean="0"/>
          </a:p>
          <a:p>
            <a:endParaRPr lang="en-US" sz="8000" dirty="0" smtClean="0"/>
          </a:p>
          <a:p>
            <a:endParaRPr lang="en-US" sz="8000" dirty="0" smtClean="0"/>
          </a:p>
          <a:p>
            <a:endParaRPr lang="en-US" sz="8000" dirty="0" smtClean="0"/>
          </a:p>
          <a:p>
            <a:endParaRPr lang="en-US" sz="8000" dirty="0" smtClean="0"/>
          </a:p>
          <a:p>
            <a:endParaRPr lang="en-US" sz="8000" dirty="0" smtClean="0"/>
          </a:p>
          <a:p>
            <a:endParaRPr lang="en-US" sz="8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7" name="Рисунок 6" descr="&amp;Tcy;&amp;rcy;&amp;acy;&amp;vcy;&amp;acy; &amp;gcy;&amp;acy;&amp;zcy;&amp;ocy;&amp;ncy;&amp;ncy;&amp;acy; Herba &amp;Scy;&amp;pcy;&amp;ocy;&amp;rcy;&amp;tcy;&amp;icy;&amp;vcy;&amp;ncy;&amp;acy; - Greensa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1135" y="2716823"/>
            <a:ext cx="1721730" cy="142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&amp;Gcy;&amp;acy;&amp;lcy;&amp;iecy;&amp;rcy;&amp;iecy;&amp;yacy; &amp;kcy;&amp;ocy;&amp;rcy;&amp;mcy;&amp;ucy;&amp;shcy;&amp;iecy;&amp;kcy; &amp;dcy;&amp;lcy;&amp;yacy; &amp;pcy;&amp;tcy;&amp;icy;&amp;ts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14818"/>
            <a:ext cx="2803368" cy="123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&amp;Kcy;&amp;ocy;&amp;rcy;&amp;mcy;&amp;ucy;&amp;shcy;&amp;kcy;&amp;acy; &amp;dcy;&amp;lcy;&amp;yacy; &amp;pcy;&amp;tcy;&amp;icy;&amp;ts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143380"/>
            <a:ext cx="1738000" cy="123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Собрали корм для птиц.</a:t>
            </a:r>
          </a:p>
          <a:p>
            <a:pPr algn="ctr"/>
            <a:endParaRPr lang="ru-RU" sz="2000" dirty="0"/>
          </a:p>
        </p:txBody>
      </p:sp>
      <p:pic>
        <p:nvPicPr>
          <p:cNvPr id="4" name="Рисунок 3" descr="&amp;Kcy;&amp;ocy;&amp;rcy;&amp;mcy;&amp;acy; &amp;dcy;&amp;lcy;&amp;yacy; &amp;scy;&amp;iecy;&amp;lcy;&amp;softcy;&amp;khcy;&amp;ocy;&amp;zcy;&amp;zhcy;&amp;icy;&amp;vcy;&amp;ocy;&amp;tcy;&amp;ncy;&amp;ycy;&amp;khcy; &amp;icy; &amp;pcy;&amp;tcy;&amp;icy;&amp;tscy; - &amp;Pcy;&amp;rcy;&amp;iecy;&amp;dcy;&amp;lcy;&amp;ocy;&amp;zhcy;&amp;iecy;&amp;ncy;&amp;icy;&amp;yacy; &amp;fcy;&amp;icy;&amp;rcy;&amp;mcy; - &amp;Vcy;&amp;Scy;&amp;IOcy; &amp;vcy; &amp;Kcy;&amp;rcy;&amp;acy;&amp;scy;&amp;ncy;&amp;ocy;&amp;yacy;&amp;rcy;&amp;scy;&amp;kcy;&amp;ie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5474" y="1877158"/>
            <a:ext cx="4853052" cy="310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Ежедневно подкармливали птиц.</a:t>
            </a:r>
            <a:endParaRPr lang="ru-RU" sz="2000" dirty="0"/>
          </a:p>
        </p:txBody>
      </p:sp>
      <p:pic>
        <p:nvPicPr>
          <p:cNvPr id="4" name="Рисунок 3" descr="&amp;Pcy;&amp;ocy;&amp;dcy;&amp;kcy;&amp;ocy;&amp;rcy;&amp;mcy;&amp;kcy;&amp;acy; &amp;pcy;&amp;tcy;&amp;icy;&amp;tscy;. - &amp;Kcy;&amp;acy;&amp;rcy;&amp;tcy;&amp;icy;&amp;ncy;&amp;kcy;&amp;acy; 13 - &amp;Kcy;&amp;ocy;&amp;rcy;&amp;mcy;&amp;ucy;&amp;shcy;&amp;kcy;&amp;icy; &amp;dcy;&amp;lcy;&amp;yacy; &amp;pcy;&amp;tcy;&amp;icy;&amp;tscy; - &amp;Pcy;&amp;tcy;&amp;icy;&amp;tscy;&amp;ycy; - &amp;Kcy;&amp;acy;&amp;rcy;&amp;tcy;&amp;icy;&amp;ncy;&amp;kcy;&amp;icy; &amp;pcy;&amp;ocy; &amp;bcy;&amp;icy;&amp;ocy;&amp;lcy;&amp;ocy;&amp;gcy;&amp;icy;&amp;i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6338" y="1873296"/>
            <a:ext cx="4431323" cy="311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Рассматривали иллюстрации «Жизнь птиц зимой»</a:t>
            </a:r>
          </a:p>
          <a:p>
            <a:endParaRPr lang="ru-RU" sz="2400" dirty="0"/>
          </a:p>
        </p:txBody>
      </p:sp>
      <p:pic>
        <p:nvPicPr>
          <p:cNvPr id="4" name="Рисунок 3" descr="&amp;Kcy;&amp;ocy;&amp;rcy;&amp;mcy;&amp;icy;&amp;tcy;&amp;iecy; &amp;pcy;&amp;tcy;&amp;icy;&amp;tscy; &amp;zcy;&amp;icy;&amp;mcy;&amp;ocy;&amp;j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4261" y="1843038"/>
            <a:ext cx="4655478" cy="317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336</TotalTime>
  <Words>366</Words>
  <PresentationFormat>Экран (4:3)</PresentationFormat>
  <Paragraphs>132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Sergey</cp:lastModifiedBy>
  <cp:revision>42</cp:revision>
  <dcterms:modified xsi:type="dcterms:W3CDTF">2015-03-07T01:00:31Z</dcterms:modified>
</cp:coreProperties>
</file>