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325" r:id="rId2"/>
    <p:sldId id="260" r:id="rId3"/>
    <p:sldId id="261" r:id="rId4"/>
    <p:sldId id="257" r:id="rId5"/>
    <p:sldId id="326" r:id="rId6"/>
    <p:sldId id="327" r:id="rId7"/>
    <p:sldId id="293" r:id="rId8"/>
    <p:sldId id="264" r:id="rId9"/>
    <p:sldId id="304" r:id="rId10"/>
    <p:sldId id="273" r:id="rId11"/>
    <p:sldId id="328" r:id="rId12"/>
    <p:sldId id="329" r:id="rId13"/>
    <p:sldId id="331" r:id="rId14"/>
    <p:sldId id="330" r:id="rId15"/>
    <p:sldId id="332" r:id="rId16"/>
    <p:sldId id="316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CE864-9403-4070-A780-C519E66400FB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0DA6B-0027-4E4B-ACC1-6CFD2806C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Раыарфщцкуарфщцкщкпр</a:t>
            </a:r>
            <a:r>
              <a:rPr lang="ru-RU" dirty="0" smtClean="0"/>
              <a:t> </a:t>
            </a:r>
            <a:r>
              <a:rPr lang="ru-RU" dirty="0" err="1" smtClean="0"/>
              <a:t>кп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0DA6B-0027-4E4B-ACC1-6CFD2806CC5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BB7512-BB11-4B66-A9B9-09222B69D11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E50DEA-1614-4A6D-987F-2BB60960F4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60000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5234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 здоровьем в Солнечную </a:t>
            </a:r>
            <a:b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страну»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  с педагогами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8324880" cy="2135160"/>
          </a:xfrm>
        </p:spPr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Метод. кабинет\надя\Готовая\Afternoon Offshores, Hermosa Beach, Califo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64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655496" cy="115212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путь –дорогу нам пора,  ждёт нас всех морская волна. Проказник ветер прилетел, в морской волне зашелестел. Подул немного посильней и волны закачал сильней. Совсем плутишка разошёлся и по глубинам он прошёлся.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ters-Beach-Palm-Maldives-6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на берегу моря с прозрачной ласковой светящейся от солнца водой. (Ходьба на носках, на пятках, лёгкий бег)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otl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344" y="0"/>
            <a:ext cx="925634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ходили, мы скакали, наши ноженьки устали, на каждую ножку теплой воды немножко. Вода ласкает ноги: какая она нежная и тёплая. Проведём по ножке нежно, будет ноженька прилежной.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7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562" y="0"/>
            <a:ext cx="927456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отдых продолжается. Помогала нам вода, а без массажа- никуда! Теперь в помощниках – смотрите – шишки, камешки, берите всё скорей в ладошки и пошалим сейчас немножко. Это ручка правая, это ручка левая. Я на шишку нажимаю и зарядку делаю. Будет сильной правая, будет сильной левая. Будут ручки у меня ловкие, умелые.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a25a_d6a2accb_XL.jpg"/>
          <p:cNvPicPr>
            <a:picLocks noChangeAspect="1"/>
          </p:cNvPicPr>
          <p:nvPr/>
        </p:nvPicPr>
        <p:blipFill>
          <a:blip r:embed="rId3" cstate="print"/>
          <a:srcRect r="1766" b="5901"/>
          <a:stretch>
            <a:fillRect/>
          </a:stretch>
        </p:blipFill>
        <p:spPr>
          <a:xfrm>
            <a:off x="0" y="0"/>
            <a:ext cx="9144000" cy="6951810"/>
          </a:xfrm>
          <a:prstGeom prst="rect">
            <a:avLst/>
          </a:prstGeom>
        </p:spPr>
      </p:pic>
      <p:sp>
        <p:nvSpPr>
          <p:cNvPr id="51" name="Заголовок 50"/>
          <p:cNvSpPr>
            <a:spLocks noGrp="1"/>
          </p:cNvSpPr>
          <p:nvPr>
            <p:ph type="title"/>
          </p:nvPr>
        </p:nvSpPr>
        <p:spPr>
          <a:xfrm>
            <a:off x="5796136" y="0"/>
            <a:ext cx="3168352" cy="184482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пальчики гибки, рады и довольны, потому что все они, как гимнасты стройны.  Здорово играли, пальчики размяли, но ещё с мышц лица напряжение не сняли.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g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0"/>
            <a:ext cx="10373460" cy="6885384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771800" y="5301208"/>
            <a:ext cx="599120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Предлагаю вам от усталости, от морщинок и от вялости нехитрые движения мимические упражнения.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Метод. кабинет\надя\Готовая\Ala Moana Beach Park, Oahu, Hawa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6733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Метод. кабинет\надя\Готовая\Air Force P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7538"/>
            <a:ext cx="9144000" cy="73855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305800" cy="76470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советы выполняя, ничего не забывая,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будьте достойными, 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статными и стройными. Возвращаться нам пора, заждались нас всех дела. Закончено путешествие. Здравствуй, наша родная земля.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1\Рабочий стол\Метод. кабинет\надя\Готовая\DSC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989" y="27384"/>
            <a:ext cx="9296989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1\Рабочий стол\Метод. кабинет\надя\Готовая\DSC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9698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305800" cy="1484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Всем в дорогу нам пора, впереди ждут чудеса! Прими участие скорей да зови своих друзей. Путешествие мы начинаем, всем здоровья пожелаем. Всех ждёт ритмика +пластика , да ещё гимнастика, да ещё массаж –вот так чудо ералаш! 1,2,3 все за мной скорей иди!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Метод. кабинет\надя\Готовая\Air Force P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6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Метод. кабинет\надя\Готовая\Anaura Bay, Gisborne, New Zea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679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33" y="-171400"/>
            <a:ext cx="937253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ушами лучше слышать разомнём их поскорей, вот сгибаем, опускаем, и опять всё повторяем.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мы разомнём, по уху пальчиком  ведём и ладошкой прижимаем и сильно-сильно разминаем.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88949_8f4c07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845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ои рисунки\Природа\Aitutaki Lagoon, Cook Is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679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Стрельба глазами, мотылёк, заборчик, совёнок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Метод. кабинет\надя\Готовая\Natur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9217024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Сделаем разминку - держим ровно спинку. Голову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назад-вперёд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влево - вправо поворот. Руки вверх поднять прямые, вот высокие какие. А теперь танцует таз- посмотрите–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нас. Этим славным упражненьем поднимаем настроенье. Дальше будем приседать: дружно сесть и дружно встать. Прыгать нам совсем не лень словно мячик целый день.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Мои документы\Мои рисунки\Животные\Seagulls at Sunrise, Florid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5938"/>
            <a:ext cx="9144000" cy="73739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403</Words>
  <Application>Microsoft Office PowerPoint</Application>
  <PresentationFormat>Экран (4:3)</PresentationFormat>
  <Paragraphs>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«За здоровьем в Солнечную  страну»  Мастер класс  с педагогами </vt:lpstr>
      <vt:lpstr>Всем в дорогу нам пора, впереди ждут чудеса! Прими участие скорей да зови своих друзей. Путешествие мы начинаем, всем здоровья пожелаем. Всех ждёт ритмика +пластика , да ещё гимнастика, да ещё массаж –вот так чудо ералаш! 1,2,3 все за мной скорей иди!</vt:lpstr>
      <vt:lpstr>Слайд 3</vt:lpstr>
      <vt:lpstr>Слайд 4</vt:lpstr>
      <vt:lpstr>Чтоб ушами лучше слышать разомнём их поскорей, вот сгибаем, опускаем, и опять всё повторяем. Козелок мы разомнём, по уху пальчиком  ведём и ладошкой прижимаем и сильно-сильно разминаем. </vt:lpstr>
      <vt:lpstr>Слайд 6</vt:lpstr>
      <vt:lpstr>Стрельба глазами, мотылёк, заборчик, совёнок.</vt:lpstr>
      <vt:lpstr>Сделаем разминку - держим ровно спинку. Голову назад-вперёд , влево - вправо поворот. Руки вверх поднять прямые, вот высокие какие. А теперь танцует таз- посмотрите–ка на нас. Этим славным упражненьем поднимаем настроенье. Дальше будем приседать: дружно сесть и дружно встать. Прыгать нам совсем не лень словно мячик целый день.</vt:lpstr>
      <vt:lpstr>Слайд 9</vt:lpstr>
      <vt:lpstr>В путь –дорогу нам пора,  ждёт нас всех морская волна. Проказник ветер прилетел, в морской волне зашелестел. Подул немного посильней и волны закачал сильней. Совсем плутишка разошёлся и по глубинам он прошёлся.</vt:lpstr>
      <vt:lpstr>Мы на берегу моря с прозрачной ласковой светящейся от солнца водой. (Ходьба на носках, на пятках, лёгкий бег)</vt:lpstr>
      <vt:lpstr>Мы ходили, мы скакали, наши ноженьки устали, на каждую ножку теплой воды немножко. Вода ласкает ноги: какая она нежная и тёплая. Проведём по ножке нежно, будет ноженька прилежной.</vt:lpstr>
      <vt:lpstr>Наш отдых продолжается. Помогала нам вода, а без массажа- никуда! Теперь в помощниках – смотрите – шишки, камешки, берите всё скорей в ладошки и пошалим сейчас немножко. Это ручка правая, это ручка левая. Я на шишку нажимаю и зарядку делаю. Будет сильной правая, будет сильной левая. Будут ручки у меня ловкие, умелые.</vt:lpstr>
      <vt:lpstr>Наши пальчики гибки, рады и довольны, потому что все они, как гимнасты стройны.  Здорово играли, пальчики размяли, но ещё с мышц лица напряжение не сняли.</vt:lpstr>
      <vt:lpstr>Предлагаю вам от усталости, от морщинок и от вялости нехитрые движения мимические упражнения.</vt:lpstr>
      <vt:lpstr>Слайд 16</vt:lpstr>
      <vt:lpstr>Все советы выполняя, ничего не забывая, будьте достойными,  статными и стройными. Возвращаться нам пора, заждались нас всех дела. Закончено путешествие. Здравствуй, наша родная земля.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долина</dc:title>
  <dc:creator>Василий</dc:creator>
  <cp:lastModifiedBy>User</cp:lastModifiedBy>
  <cp:revision>60</cp:revision>
  <dcterms:created xsi:type="dcterms:W3CDTF">2009-02-16T09:05:49Z</dcterms:created>
  <dcterms:modified xsi:type="dcterms:W3CDTF">2014-03-13T13:03:05Z</dcterms:modified>
</cp:coreProperties>
</file>