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9" r:id="rId4"/>
    <p:sldId id="266" r:id="rId5"/>
    <p:sldId id="267" r:id="rId6"/>
    <p:sldId id="277" r:id="rId7"/>
    <p:sldId id="259" r:id="rId8"/>
    <p:sldId id="270" r:id="rId9"/>
    <p:sldId id="281" r:id="rId10"/>
    <p:sldId id="273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DF7B0-B39E-4F7C-9116-998A4A4D52CC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D014F-0069-4CA4-B319-3FA25D09B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0646-5E36-46DA-BE13-34EBD582C328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314D5-18AC-4E5C-83DA-1C7665284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9575E-E86A-4AF5-9075-3931E8F5B97E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68181-C013-46BB-82B4-49FF0AB5E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D5A6E7-768A-48E8-990F-6FEBA4F372B5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848E45-B06B-4754-8710-DAF5038E3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EC18A-BC09-49E8-A07C-F293602BBA8A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5D0F3-6396-46CC-8E07-4656B044A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2C0E0-15D1-4BD8-A2C5-1B94C2C54141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67970-A624-4210-868A-CED67DC98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B2C14-8741-4153-A550-BC6CE21D2939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64E0-1545-41F4-8C38-A76923EAC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E00B56-6DFD-4AA5-A77C-CA5E30C8A95E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C57012-267D-4149-BC96-FCC5FED64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04BC-C62D-4E55-A5AF-EA40E2736399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A7971-D66C-490E-A92E-8B312A729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562B8D-14E6-4D36-8132-89FD00215BB7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916FF95-77A2-472C-88A2-0AAB9BB15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4E5864-9259-485D-AA71-5A19ACB9AC9D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0E20BE-56EB-40BA-8457-48D5B8AE4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7AD18CF-3F87-4BE3-A59B-EFCD338625C5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22B3377-90BD-44FB-B67A-627AC225F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4075" y="2852738"/>
            <a:ext cx="6172200" cy="18938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7030A0"/>
                </a:solidFill>
              </a:rPr>
              <a:t>Оренбург спортивный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538" y="4724400"/>
            <a:ext cx="6172200" cy="18002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200" dirty="0" smtClean="0"/>
              <a:t>                            </a:t>
            </a:r>
            <a:r>
              <a:rPr lang="ru-RU" sz="2200" dirty="0" smtClean="0"/>
              <a:t>Подготовила: </a:t>
            </a:r>
            <a:r>
              <a:rPr lang="ru-RU" sz="2200" dirty="0" err="1" smtClean="0"/>
              <a:t>Черёмухина</a:t>
            </a:r>
            <a:r>
              <a:rPr lang="ru-RU" sz="2200" dirty="0" smtClean="0"/>
              <a:t> </a:t>
            </a:r>
            <a:r>
              <a:rPr lang="ru-RU" sz="2200" dirty="0" smtClean="0"/>
              <a:t>С.Ю.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Воспитатель </a:t>
            </a:r>
            <a:r>
              <a:rPr lang="ru-RU" sz="1600" dirty="0" smtClean="0"/>
              <a:t>первой </a:t>
            </a:r>
            <a:r>
              <a:rPr lang="ru-RU" sz="1600" dirty="0" smtClean="0"/>
              <a:t>                                                     квалификационной </a:t>
            </a:r>
            <a:r>
              <a:rPr lang="ru-RU" sz="1600" dirty="0" smtClean="0"/>
              <a:t>категории</a:t>
            </a:r>
          </a:p>
        </p:txBody>
      </p:sp>
      <p:pic>
        <p:nvPicPr>
          <p:cNvPr id="6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57166"/>
            <a:ext cx="327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 по реализации проекта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Изготовление газеты «ЗОЖ в семье»</a:t>
            </a:r>
          </a:p>
          <a:p>
            <a:r>
              <a:rPr lang="ru-RU" b="1" dirty="0" smtClean="0"/>
              <a:t>Консультация для родителей «Физическое воспитание в семье».</a:t>
            </a:r>
          </a:p>
          <a:p>
            <a:r>
              <a:rPr lang="ru-RU" b="1" dirty="0" smtClean="0"/>
              <a:t>Информационный лист «Содержание образовательной области «Здоровье» в детском саду»</a:t>
            </a:r>
          </a:p>
          <a:p>
            <a:r>
              <a:rPr lang="ru-RU" b="1" dirty="0" smtClean="0"/>
              <a:t>Папка-ширма «Здоровый образ жизни в семье»</a:t>
            </a:r>
          </a:p>
          <a:p>
            <a:r>
              <a:rPr lang="ru-RU" b="1" dirty="0" smtClean="0"/>
              <a:t>Родительский всеобуч «Оздоровительные процессы в ДОУ»</a:t>
            </a:r>
          </a:p>
          <a:p>
            <a:r>
              <a:rPr lang="ru-RU" b="1" dirty="0" smtClean="0"/>
              <a:t>Создание мини-музея «Делай с нами, делай как мы, делай лучше нас» </a:t>
            </a:r>
            <a:r>
              <a:rPr lang="ru-RU" sz="1400" dirty="0" smtClean="0"/>
              <a:t>(Познакомить детей с спортивным инвентарём, оборудованием, как им пользоваться).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</a:t>
            </a:r>
          </a:p>
          <a:p>
            <a:endParaRPr lang="ru-RU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650" y="4797425"/>
            <a:ext cx="72723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</a:t>
            </a:r>
          </a:p>
        </p:txBody>
      </p:sp>
      <p:pic>
        <p:nvPicPr>
          <p:cNvPr id="29698" name="Picture 2" descr="C:\Users\User\Desktop\201104011127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836613"/>
            <a:ext cx="4524375" cy="36671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7643866" cy="62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5626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u="sng" dirty="0" smtClean="0"/>
              <a:t>Цель</a:t>
            </a:r>
            <a:r>
              <a:rPr lang="ru-RU" sz="2000" b="1" u="sng" dirty="0" smtClean="0"/>
              <a:t>:</a:t>
            </a:r>
            <a:r>
              <a:rPr lang="ru-RU" sz="2000" dirty="0" smtClean="0"/>
              <a:t> Формирование потребностей ребёнка в сохранении и укреплении своего здоровья.</a:t>
            </a:r>
          </a:p>
          <a:p>
            <a:pPr eaLnBrk="1" hangingPunct="1">
              <a:defRPr/>
            </a:pPr>
            <a:r>
              <a:rPr lang="ru-RU" sz="2000" b="1" i="1" u="sng" dirty="0" smtClean="0"/>
              <a:t>Задачи: </a:t>
            </a:r>
          </a:p>
          <a:p>
            <a:pPr eaLnBrk="1" hangingPunct="1">
              <a:defRPr/>
            </a:pPr>
            <a:r>
              <a:rPr lang="ru-RU" sz="2000" dirty="0" smtClean="0"/>
              <a:t>расширить представление детей о понятии ЗОЖ и о том, что необходимо сохранять и формировать устойчивое желание быть здоровым, в городе имеется много спортивных комплексов, клубов, секций.</a:t>
            </a:r>
          </a:p>
          <a:p>
            <a:pPr eaLnBrk="1" hangingPunct="1">
              <a:defRPr/>
            </a:pPr>
            <a:r>
              <a:rPr lang="ru-RU" sz="2000" dirty="0" smtClean="0"/>
              <a:t>учить использовать двигательную активность для улучшения физических показателей и  укрепления здоровья</a:t>
            </a:r>
          </a:p>
          <a:p>
            <a:pPr eaLnBrk="1" hangingPunct="1">
              <a:defRPr/>
            </a:pPr>
            <a:r>
              <a:rPr lang="ru-RU" sz="2000" dirty="0" smtClean="0"/>
              <a:t>активизировать работу с семьёй по проблеме формирования привычки к здоровому образу жизни.</a:t>
            </a:r>
          </a:p>
          <a:p>
            <a:pPr eaLnBrk="1" hangingPunct="1">
              <a:defRPr/>
            </a:pPr>
            <a:r>
              <a:rPr lang="ru-RU" sz="2000" b="1" u="sng" dirty="0" smtClean="0"/>
              <a:t> </a:t>
            </a:r>
            <a:r>
              <a:rPr lang="ru-RU" sz="2000" b="1" i="1" u="sng" dirty="0" smtClean="0"/>
              <a:t>Вид проекта</a:t>
            </a:r>
            <a:r>
              <a:rPr lang="ru-RU" sz="2000" i="1" u="sng" dirty="0" smtClean="0"/>
              <a:t>: </a:t>
            </a:r>
            <a:r>
              <a:rPr lang="ru-RU" sz="2000" dirty="0" err="1" smtClean="0"/>
              <a:t>практико</a:t>
            </a:r>
            <a:r>
              <a:rPr lang="ru-RU" sz="2000" dirty="0" smtClean="0"/>
              <a:t> – ориентированный, групповой </a:t>
            </a:r>
          </a:p>
          <a:p>
            <a:pPr eaLnBrk="1" hangingPunct="1">
              <a:defRPr/>
            </a:pPr>
            <a:r>
              <a:rPr lang="ru-RU" sz="2000" b="1" i="1" u="sng" dirty="0" smtClean="0"/>
              <a:t>Возраст:</a:t>
            </a:r>
            <a:r>
              <a:rPr lang="ru-RU" sz="2000" dirty="0" smtClean="0"/>
              <a:t> 5-6 лет</a:t>
            </a:r>
          </a:p>
          <a:p>
            <a:pPr eaLnBrk="1" hangingPunct="1">
              <a:defRPr/>
            </a:pPr>
            <a:r>
              <a:rPr lang="ru-RU" sz="2000" b="1" i="1" u="sng" dirty="0" smtClean="0"/>
              <a:t>Продолжительность: </a:t>
            </a:r>
            <a:r>
              <a:rPr lang="ru-RU" sz="2000" dirty="0" smtClean="0"/>
              <a:t>краткосрочный</a:t>
            </a:r>
          </a:p>
          <a:p>
            <a:pPr eaLnBrk="1" hangingPunct="1">
              <a:defRPr/>
            </a:pPr>
            <a:r>
              <a:rPr lang="ru-RU" sz="2000" b="1" i="1" u="sng" dirty="0" smtClean="0"/>
              <a:t>Участники проекта:</a:t>
            </a:r>
            <a:r>
              <a:rPr lang="ru-RU" sz="2000" dirty="0" smtClean="0"/>
              <a:t> дети, воспитатели группы, родители, инструктор по физической культуре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  <a:defRPr/>
            </a:pPr>
            <a:endParaRPr lang="ru-RU" sz="2000" dirty="0" smtClean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-1429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Проект: Оренбург спортивный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36838"/>
            <a:ext cx="7467600" cy="5810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850" y="3357563"/>
          <a:ext cx="7704855" cy="2539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/>
                <a:gridCol w="2568285"/>
                <a:gridCol w="2568285"/>
              </a:tblGrid>
              <a:tr h="3571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95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95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5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5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51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358245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3375"/>
            <a:ext cx="7467600" cy="345598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286807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76438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7605736" cy="11969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chemeClr val="tx1"/>
                </a:solidFill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</a:rPr>
            </a:br>
            <a:r>
              <a:rPr lang="ru-RU" sz="2400" b="1" u="sng" dirty="0" smtClean="0">
                <a:solidFill>
                  <a:schemeClr val="tx1"/>
                </a:solidFill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</a:rPr>
            </a:br>
            <a:r>
              <a:rPr lang="ru-RU" sz="2400" b="1" u="sng" dirty="0" smtClean="0">
                <a:solidFill>
                  <a:schemeClr val="tx1"/>
                </a:solidFill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</a:rPr>
            </a:br>
            <a:r>
              <a:rPr lang="ru-RU" sz="2400" b="1" u="sng" dirty="0" smtClean="0">
                <a:solidFill>
                  <a:schemeClr val="tx1"/>
                </a:solidFill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</a:rPr>
            </a:br>
            <a:r>
              <a:rPr lang="ru-RU" sz="2400" b="1" u="sng" dirty="0" smtClean="0">
                <a:solidFill>
                  <a:schemeClr val="tx1"/>
                </a:solidFill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</a:rPr>
            </a:br>
            <a:r>
              <a:rPr lang="ru-RU" sz="2400" b="1" u="sng" dirty="0" smtClean="0">
                <a:solidFill>
                  <a:schemeClr val="tx1"/>
                </a:solidFill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</a:rPr>
            </a:br>
            <a:r>
              <a:rPr lang="ru-RU" sz="2400" b="1" u="sng" dirty="0" smtClean="0">
                <a:solidFill>
                  <a:schemeClr val="tx1"/>
                </a:solidFill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</a:rPr>
            </a:br>
            <a:r>
              <a:rPr lang="ru-RU" sz="2400" b="1" u="sng" dirty="0" smtClean="0">
                <a:solidFill>
                  <a:schemeClr val="tx1"/>
                </a:solidFill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</a:rPr>
            </a:br>
            <a:r>
              <a:rPr lang="ru-RU" sz="2400" b="1" u="sng" dirty="0">
                <a:solidFill>
                  <a:schemeClr val="tx1"/>
                </a:solidFill>
              </a:rPr>
              <a:t/>
            </a:r>
            <a:br>
              <a:rPr lang="ru-RU" sz="2400" b="1" u="sng" dirty="0">
                <a:solidFill>
                  <a:schemeClr val="tx1"/>
                </a:solidFill>
              </a:rPr>
            </a:br>
            <a:r>
              <a:rPr lang="ru-RU" sz="2400" b="1" u="sng" dirty="0" smtClean="0">
                <a:solidFill>
                  <a:schemeClr val="tx1"/>
                </a:solidFill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</a:rPr>
            </a:br>
            <a:r>
              <a:rPr lang="ru-RU" sz="2400" b="1" u="sng" dirty="0">
                <a:solidFill>
                  <a:schemeClr val="tx1"/>
                </a:solidFill>
              </a:rPr>
              <a:t/>
            </a:r>
            <a:br>
              <a:rPr lang="ru-RU" sz="2400" b="1" u="sng" dirty="0">
                <a:solidFill>
                  <a:schemeClr val="tx1"/>
                </a:solidFill>
              </a:rPr>
            </a:br>
            <a:r>
              <a:rPr lang="ru-RU" sz="2400" b="1" u="sng" dirty="0" smtClean="0">
                <a:solidFill>
                  <a:schemeClr val="tx1"/>
                </a:solidFill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</a:rPr>
            </a:br>
            <a:r>
              <a:rPr lang="ru-RU" sz="2400" b="1" u="sng" dirty="0">
                <a:solidFill>
                  <a:schemeClr val="tx1"/>
                </a:solidFill>
              </a:rPr>
              <a:t/>
            </a:r>
            <a:br>
              <a:rPr lang="ru-RU" sz="2400" b="1" u="sng" dirty="0">
                <a:solidFill>
                  <a:schemeClr val="tx1"/>
                </a:solidFill>
              </a:rPr>
            </a:br>
            <a:r>
              <a:rPr lang="ru-RU" sz="2400" b="1" u="sng" dirty="0" smtClean="0">
                <a:solidFill>
                  <a:schemeClr val="tx1"/>
                </a:solidFill>
              </a:rPr>
              <a:t/>
            </a:r>
            <a:br>
              <a:rPr lang="ru-RU" sz="2400" b="1" u="sng" dirty="0" smtClean="0">
                <a:solidFill>
                  <a:schemeClr val="tx1"/>
                </a:solidFill>
              </a:rPr>
            </a:br>
            <a:r>
              <a:rPr lang="ru-RU" sz="2700" b="1" u="sng" dirty="0" smtClean="0">
                <a:solidFill>
                  <a:srgbClr val="002060"/>
                </a:solidFill>
              </a:rPr>
              <a:t>Наша работа по </a:t>
            </a:r>
            <a:r>
              <a:rPr lang="ru-RU" sz="2700" b="1" u="sng" dirty="0" err="1" smtClean="0">
                <a:solidFill>
                  <a:srgbClr val="002060"/>
                </a:solidFill>
              </a:rPr>
              <a:t>физическомувоспитанию</a:t>
            </a:r>
            <a:r>
              <a:rPr lang="ru-RU" sz="2700" b="1" u="sng" dirty="0" smtClean="0">
                <a:solidFill>
                  <a:srgbClr val="002060"/>
                </a:solidFill>
              </a:rPr>
              <a:t> в детском саду</a:t>
            </a: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endParaRPr lang="ru-RU" sz="27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850" y="3716338"/>
            <a:ext cx="77771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Century Schoolbook" pitchFamily="18" charset="0"/>
              </a:rPr>
              <a:t> </a:t>
            </a:r>
            <a:endParaRPr lang="ru-RU" sz="2400" dirty="0">
              <a:latin typeface="Century Schoolbook" pitchFamily="18" charset="0"/>
            </a:endParaRPr>
          </a:p>
          <a:p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467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 по реализации проекта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Анкетирование родителей</a:t>
            </a:r>
            <a:r>
              <a:rPr lang="ru-RU" dirty="0" smtClean="0"/>
              <a:t>.(Выявить участие родителей в оздоровлении детей).</a:t>
            </a:r>
          </a:p>
          <a:p>
            <a:r>
              <a:rPr lang="ru-RU" b="1" dirty="0" smtClean="0"/>
              <a:t>Занятие с детьми «Сохрани своё здоровье сам»</a:t>
            </a:r>
            <a:r>
              <a:rPr lang="ru-RU" dirty="0" smtClean="0"/>
              <a:t>(Учить самостоятельно следить за своим здоровьем).</a:t>
            </a:r>
            <a:endParaRPr lang="ru-RU" b="1" dirty="0" smtClean="0"/>
          </a:p>
          <a:p>
            <a:r>
              <a:rPr lang="ru-RU" b="1" dirty="0" smtClean="0"/>
              <a:t>Оформление альбома «Оренбург спортивный» </a:t>
            </a:r>
            <a:r>
              <a:rPr lang="ru-RU" dirty="0" smtClean="0"/>
              <a:t>(Познакомить со спортивными комплексами в родном городе)</a:t>
            </a:r>
          </a:p>
          <a:p>
            <a:r>
              <a:rPr lang="ru-RU" b="1" dirty="0" smtClean="0"/>
              <a:t>Просмотр слайдов «Оренбург детям» </a:t>
            </a:r>
            <a:r>
              <a:rPr lang="ru-RU" dirty="0" smtClean="0"/>
              <a:t>(Познакомить детей со спортивными кружками, клубами для них).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 по реализации проекта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Спортивное развлечение «Мама, папа, я – спортивная семья» </a:t>
            </a:r>
            <a:r>
              <a:rPr lang="ru-RU" dirty="0" smtClean="0"/>
              <a:t>(Активизировать участие родителей в физкультурно-оздоровительных мероприятиях).</a:t>
            </a:r>
          </a:p>
          <a:p>
            <a:r>
              <a:rPr lang="ru-RU" b="1" dirty="0" smtClean="0"/>
              <a:t>Заучивание пословиц, поговорок о здоровье, физкультуре и спорте </a:t>
            </a:r>
            <a:r>
              <a:rPr lang="ru-RU" dirty="0" smtClean="0"/>
              <a:t>(Познакомить с народными мудрыми высказываниями, помочь понять их смысл).</a:t>
            </a:r>
          </a:p>
          <a:p>
            <a:r>
              <a:rPr lang="ru-RU" b="1" dirty="0" smtClean="0"/>
              <a:t>Весёлые старты </a:t>
            </a:r>
            <a:r>
              <a:rPr lang="ru-RU" dirty="0" smtClean="0"/>
              <a:t>(Побуждать родителей к участию в соревнованиях).</a:t>
            </a:r>
          </a:p>
          <a:p>
            <a:r>
              <a:rPr lang="ru-RU" b="1" dirty="0" smtClean="0"/>
              <a:t>Выставка детских рисунков «С физкультурой дружим мы»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840</TotalTime>
  <Words>230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Schoolbook</vt:lpstr>
      <vt:lpstr>Wingdings</vt:lpstr>
      <vt:lpstr>Wingdings 2</vt:lpstr>
      <vt:lpstr>Эркер</vt:lpstr>
      <vt:lpstr>Оренбург спортивный</vt:lpstr>
      <vt:lpstr>Презентация PowerPoint</vt:lpstr>
      <vt:lpstr>Проект: Оренбург спортивный</vt:lpstr>
      <vt:lpstr>Презентация PowerPoint</vt:lpstr>
      <vt:lpstr>Презентация PowerPoint</vt:lpstr>
      <vt:lpstr>Презентация PowerPoint</vt:lpstr>
      <vt:lpstr>              Наша работа по физическомувоспитанию в детском саду </vt:lpstr>
      <vt:lpstr>Этапы работы по реализации проекта</vt:lpstr>
      <vt:lpstr>Этапы работы по реализации проекта</vt:lpstr>
      <vt:lpstr>Этапы работы по реализации проекта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и организация работы с дошкольниками</dc:title>
  <dc:creator>User</dc:creator>
  <cp:lastModifiedBy>Юрий Вороньжев</cp:lastModifiedBy>
  <cp:revision>34</cp:revision>
  <dcterms:created xsi:type="dcterms:W3CDTF">2012-11-10T12:18:32Z</dcterms:created>
  <dcterms:modified xsi:type="dcterms:W3CDTF">2014-03-12T16:43:55Z</dcterms:modified>
</cp:coreProperties>
</file>