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6" r:id="rId11"/>
    <p:sldId id="263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DCD24-75C9-4D2E-82C8-442944A9FECB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E5988-0DDB-4FE8-A3A7-FFB620353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98A8-E3FD-46E6-84B1-3EA537EFABAF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DB4BE-CE12-43B6-BC5C-C80D50D64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992888" cy="29523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МБДОУ Вахтанский детский сад «Ёлочка»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Творческий проект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«Что умеет кисточка?»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Работу над проектом осуществляли дети подготовительной группы «Берёзка», воспитатели, родители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DC1039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4008" y="4482498"/>
            <a:ext cx="3131840" cy="21868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SDC1039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03648" y="188640"/>
            <a:ext cx="2952328" cy="20248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SDC1039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03648" y="4509120"/>
            <a:ext cx="3096344" cy="21868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SDC1039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499992" y="188640"/>
            <a:ext cx="3083835" cy="19888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SDC10396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220072" y="2348880"/>
            <a:ext cx="3240360" cy="1934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SDC10397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11560" y="2276872"/>
            <a:ext cx="3203848" cy="19708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этап- итоговый.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Оформление выставки рисунков детей.</a:t>
            </a:r>
          </a:p>
          <a:p>
            <a:r>
              <a:rPr lang="ru-RU" sz="4400" b="1" dirty="0" smtClean="0"/>
              <a:t>Презентация проведённой работы по проекту.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Волшебный завиток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      </a:t>
            </a:r>
            <a:r>
              <a:rPr lang="ru-RU" sz="5400" b="1" dirty="0" smtClean="0"/>
              <a:t>             </a:t>
            </a:r>
            <a:endParaRPr lang="ru-RU" sz="4800" b="1" dirty="0"/>
          </a:p>
        </p:txBody>
      </p:sp>
      <p:pic>
        <p:nvPicPr>
          <p:cNvPr id="6" name="Содержимое 5" descr="SDC1038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1196752"/>
            <a:ext cx="2945300" cy="22089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SDC1038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3001389" y="2335315"/>
            <a:ext cx="3347864" cy="25108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SDC1038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0800000" flipV="1">
            <a:off x="6084168" y="1196752"/>
            <a:ext cx="2771800" cy="2078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Рисунок 8" descr="SDC1039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9512" y="3717032"/>
            <a:ext cx="3096344" cy="23222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Рисунок 9" descr="SDC1039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060166" y="3645024"/>
            <a:ext cx="2939818" cy="22048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DC1038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67544" y="1268760"/>
            <a:ext cx="8244408" cy="42849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>Спасибо за внимание!</a:t>
            </a:r>
            <a:br>
              <a:rPr lang="ru-RU" sz="6600" b="1" dirty="0" smtClean="0"/>
            </a:br>
            <a:r>
              <a:rPr lang="ru-RU" sz="6600" b="1" dirty="0" smtClean="0"/>
              <a:t>                </a:t>
            </a:r>
            <a:endParaRPr lang="ru-RU" sz="6600" b="1" dirty="0"/>
          </a:p>
        </p:txBody>
      </p:sp>
      <p:pic>
        <p:nvPicPr>
          <p:cNvPr id="3" name="Рисунок 2" descr="00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560" y="1772816"/>
            <a:ext cx="8064895" cy="432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Проблема проекта: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У детей недостаточно знаний о правильности использования кистей в разных видах художественной деятельности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 проекта: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Изучить возможности изображения кистью, создать художественные работы.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Ожидаемый результат: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Расширение знаний детей о народно-прикладном искусстве, освоение детьми методов работы кистью. Умение подобрать кисть нужного размера и материала для работы, самостоятельное создание узоров по мотивам хохломской росписи.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Реализация проекта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этап-  подготовительный.</a:t>
            </a: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Изучить литературные источники по истории и технологии хохломской росписи.</a:t>
            </a:r>
          </a:p>
          <a:p>
            <a:r>
              <a:rPr lang="ru-RU" b="1" dirty="0" smtClean="0"/>
              <a:t>Подобрать и изучить материалы по теме из интернет- ресурсов.</a:t>
            </a:r>
          </a:p>
          <a:p>
            <a:r>
              <a:rPr lang="ru-RU" b="1" dirty="0" smtClean="0"/>
              <a:t>Рассмотреть иллюстрации с изображением предметов хохломской росписи.</a:t>
            </a:r>
          </a:p>
          <a:p>
            <a:r>
              <a:rPr lang="ru-RU" b="1" dirty="0" smtClean="0"/>
              <a:t>Изучить информацию о происхождении кисти, размерах и формах кистей, материалах.</a:t>
            </a:r>
          </a:p>
          <a:p>
            <a:r>
              <a:rPr lang="ru-RU" b="1" dirty="0" smtClean="0"/>
              <a:t>Привлечь родителей к пополнению пособий для рисования.  </a:t>
            </a:r>
          </a:p>
          <a:p>
            <a:r>
              <a:rPr lang="ru-RU" b="1" dirty="0" smtClean="0"/>
              <a:t>С помощью родителей создать среду для знакомства с хохломской росписи (предметы быта, альбомы, буклеты).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DC10400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1547664" y="1124744"/>
            <a:ext cx="6035675" cy="452596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этап-  практический.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500" b="1" dirty="0" smtClean="0"/>
              <a:t>Коммуникация</a:t>
            </a:r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ru-RU" b="1" dirty="0" smtClean="0"/>
              <a:t> Беседа о происхождении кисти.</a:t>
            </a:r>
          </a:p>
          <a:p>
            <a:pPr>
              <a:buNone/>
            </a:pPr>
            <a:r>
              <a:rPr lang="ru-RU" b="1" dirty="0" smtClean="0"/>
              <a:t>                  Беседа о мастерах народно- прикладного искусства.</a:t>
            </a:r>
          </a:p>
          <a:p>
            <a:pPr>
              <a:buNone/>
            </a:pPr>
            <a:r>
              <a:rPr lang="ru-RU" b="1" dirty="0" smtClean="0"/>
              <a:t>                  Беседа о происхождении хохломской росписи.</a:t>
            </a:r>
          </a:p>
          <a:p>
            <a:r>
              <a:rPr lang="ru-RU" sz="4500" b="1" dirty="0" smtClean="0"/>
              <a:t>ЧХЛ</a:t>
            </a:r>
          </a:p>
          <a:p>
            <a:pPr>
              <a:buNone/>
            </a:pPr>
            <a:r>
              <a:rPr lang="ru-RU" b="1" dirty="0" smtClean="0"/>
              <a:t>                   «Весёлое слово хохлома» Л. Яхнин.</a:t>
            </a:r>
          </a:p>
          <a:p>
            <a:pPr>
              <a:buNone/>
            </a:pPr>
            <a:r>
              <a:rPr lang="ru-RU" b="1" dirty="0" smtClean="0"/>
              <a:t>                   «Хохлома- царица» А. Гладышева.</a:t>
            </a:r>
          </a:p>
          <a:p>
            <a:pPr>
              <a:buNone/>
            </a:pPr>
            <a:r>
              <a:rPr lang="ru-RU" b="1" dirty="0" smtClean="0"/>
              <a:t>                   «Писарь из </a:t>
            </a:r>
            <a:r>
              <a:rPr lang="ru-RU" b="1" dirty="0" err="1" smtClean="0"/>
              <a:t>мокушина</a:t>
            </a:r>
            <a:r>
              <a:rPr lang="ru-RU" b="1" dirty="0" smtClean="0"/>
              <a:t>» А . Гладышева.</a:t>
            </a:r>
          </a:p>
          <a:p>
            <a:pPr>
              <a:buNone/>
            </a:pPr>
            <a:r>
              <a:rPr lang="ru-RU" b="1" dirty="0" smtClean="0"/>
              <a:t>                   «Стихи о хохломе» П. Синявский.</a:t>
            </a:r>
          </a:p>
          <a:p>
            <a:r>
              <a:rPr lang="ru-RU" sz="4500" b="1" dirty="0" smtClean="0"/>
              <a:t>Познание</a:t>
            </a:r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b="1" dirty="0" smtClean="0"/>
              <a:t>Опыты с кистью и водой.</a:t>
            </a:r>
          </a:p>
          <a:p>
            <a:pPr>
              <a:buNone/>
            </a:pPr>
            <a:r>
              <a:rPr lang="ru-RU" b="1" dirty="0" smtClean="0"/>
              <a:t>                   Опыты с кистью, краской и водой.</a:t>
            </a:r>
          </a:p>
          <a:p>
            <a:pPr>
              <a:buNone/>
            </a:pPr>
            <a:r>
              <a:rPr lang="ru-RU" b="1" dirty="0" smtClean="0"/>
              <a:t>                   Эксперименты с кистью.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DC10402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3419872" y="1340768"/>
            <a:ext cx="2447925" cy="18367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SDC1039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332656"/>
            <a:ext cx="2880320" cy="21602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SDC1040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84168" y="476672"/>
            <a:ext cx="2915816" cy="21868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SDC1040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419872" y="3753036"/>
            <a:ext cx="2448272" cy="18362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SDC1040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79512" y="4293096"/>
            <a:ext cx="2987824" cy="22408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SDC10406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084168" y="4365104"/>
            <a:ext cx="2915816" cy="21868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Художественное творчество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Рисование элементов хохломской росписи (травка, </a:t>
            </a:r>
            <a:r>
              <a:rPr lang="ru-RU" sz="2800" b="1" dirty="0" err="1" smtClean="0"/>
              <a:t>криуль</a:t>
            </a:r>
            <a:r>
              <a:rPr lang="ru-RU" sz="2800" b="1" dirty="0" smtClean="0"/>
              <a:t>, листочки, ягодки)</a:t>
            </a:r>
          </a:p>
          <a:p>
            <a:r>
              <a:rPr lang="ru-RU" sz="2800" b="1" dirty="0" smtClean="0"/>
              <a:t>Рассматривание предметов быта и иллюстраций с изделиями хохломских мастеров.</a:t>
            </a:r>
          </a:p>
          <a:p>
            <a:r>
              <a:rPr lang="ru-RU" sz="2800" b="1" dirty="0" smtClean="0"/>
              <a:t>Роспись миски хохломским узором.</a:t>
            </a:r>
          </a:p>
          <a:p>
            <a:r>
              <a:rPr lang="ru-RU" sz="2800" b="1" dirty="0" smtClean="0"/>
              <a:t>Роспись вазы хохломским узором.</a:t>
            </a:r>
          </a:p>
          <a:p>
            <a:r>
              <a:rPr lang="ru-RU" sz="2800" b="1" dirty="0" smtClean="0"/>
              <a:t>Хохломские ложки.</a:t>
            </a:r>
          </a:p>
          <a:p>
            <a:r>
              <a:rPr lang="ru-RU" sz="2800" b="1" dirty="0" smtClean="0"/>
              <a:t>Настенное панно с хохломским узором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302</Words>
  <Application>Microsoft Office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МБДОУ Вахтанский детский сад «Ёлочка»  Творческий проект «Что умеет кисточка?»</vt:lpstr>
      <vt:lpstr>Проблема проекта:</vt:lpstr>
      <vt:lpstr>Цель проекта:</vt:lpstr>
      <vt:lpstr>Ожидаемый результат:</vt:lpstr>
      <vt:lpstr>Реализация проекта 1 этап-  подготовительный.</vt:lpstr>
      <vt:lpstr>Слайд 6</vt:lpstr>
      <vt:lpstr> 2 этап-  практический. </vt:lpstr>
      <vt:lpstr>Слайд 8</vt:lpstr>
      <vt:lpstr>Художественное творчество</vt:lpstr>
      <vt:lpstr>Слайд 10</vt:lpstr>
      <vt:lpstr>3 этап- итоговый.</vt:lpstr>
      <vt:lpstr>Волшебный завиток                    </vt:lpstr>
      <vt:lpstr>Слайд 13</vt:lpstr>
      <vt:lpstr>Спасибо за внимание!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 «Что умеет кисточка?»</dc:title>
  <dc:creator>Сенникова</dc:creator>
  <cp:lastModifiedBy>User</cp:lastModifiedBy>
  <cp:revision>19</cp:revision>
  <dcterms:created xsi:type="dcterms:W3CDTF">2013-03-14T10:58:23Z</dcterms:created>
  <dcterms:modified xsi:type="dcterms:W3CDTF">2014-02-06T10:13:35Z</dcterms:modified>
</cp:coreProperties>
</file>