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0F7C-117C-4B63-BADF-A4808E6B6DCF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9DB1F-2C82-4405-B680-31F4D4D171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A4A7-F609-454A-AC82-5C016DB0251C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8E67B-EA11-4C62-90D6-58A2DFB134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08E7-9135-4C4B-92FD-E49E97B4483B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FA07-0F32-4264-819F-E8402EE736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B1BA-B5CF-4C7D-A9DC-905C8A57AE23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FEA5-233B-4208-98D4-29EA904293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159F6-47C8-436F-A601-66EE075E6F2F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E3464-9818-4004-8FD0-2240BAC084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E14F-F94E-441C-A808-CA41CA219942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E2F6-6027-4D65-B4C0-4C9D37F053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262A-E1DE-4D80-8129-67FBC3325ADA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E1216-C09A-4A50-B5D2-74BA60C650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968B-DB83-477B-820A-6F139DD57C66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24DC-5D17-44BA-B516-8A1B1C8B8B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E3AB-78FC-4E59-A036-FDCD233ACEF3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4235D-E881-44A6-8577-66239484C2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9B8A0-3064-486A-8191-FBCF241F160D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9405C-3891-4C91-A04B-DD16B67619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1829A-C280-467B-AB54-37DA2CD1D365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7C4C-8537-443C-B77F-D49D127B68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5889C19-7CAA-49B8-B18F-58C52C56AFF5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9F16D13-BA9F-4B1B-B7CD-C30AEAFA08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>
          <a:xfrm>
            <a:off x="611188" y="1196975"/>
            <a:ext cx="7848600" cy="2663825"/>
          </a:xfrm>
        </p:spPr>
        <p:txBody>
          <a:bodyPr/>
          <a:lstStyle/>
          <a:p>
            <a:r>
              <a:rPr lang="ru-RU" altLang="zh-CN" sz="6000" b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ПАСХА ХРИСТОВА</a:t>
            </a:r>
            <a:br>
              <a:rPr lang="ru-RU" altLang="zh-CN" sz="6000" b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altLang="zh-CN" b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Традиции и символы</a:t>
            </a:r>
            <a:br>
              <a:rPr lang="ru-RU" altLang="zh-CN" b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zh-CN" altLang="en-US" b="1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787900" y="5661025"/>
            <a:ext cx="3995738" cy="863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Презентация для детей старшего дошкольного возраста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1550" y="115888"/>
            <a:ext cx="7993063" cy="158432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altLang="zh-CN" sz="2800" dirty="0" smtClean="0">
                <a:solidFill>
                  <a:schemeClr val="accent5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«Во истину воскрес!» – отвечают хозяину в ответ. С такими словами в этот день все обмениваются крашеными яйцами друг с другом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2531" name="Рисунок 2" descr="96777559_lalbum_0206133542p_0306223333_43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393825"/>
            <a:ext cx="5040312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0" y="2133600"/>
            <a:ext cx="3924300" cy="26638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zh-CN" sz="2800" dirty="0">
                <a:solidFill>
                  <a:schemeClr val="accent5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Этот обряд называют </a:t>
            </a:r>
            <a:r>
              <a:rPr lang="ru-RU" altLang="zh-CN" sz="28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«ХРИСТОСОВАНИЕ»</a:t>
            </a:r>
            <a:endParaRPr lang="zh-CN" altLang="en-US" sz="28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16013" y="115888"/>
            <a:ext cx="4751387" cy="6337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Солнышко встало</a:t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В полях за рекою.</a:t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Утро настало</a:t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Уже голубое.</a:t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Птицы щебечут,</a:t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В одном упоенье</a:t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Славят Христа</a:t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За Его Воскресенье!</a:t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Дети, вы также</a:t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Прославьте Иисуса.</a:t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В то утро расторг Он</a:t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Смертные узы!</a:t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( </a:t>
            </a:r>
            <a:r>
              <a:rPr lang="ru-RU" sz="2800" i="1" dirty="0" err="1" smtClean="0">
                <a:solidFill>
                  <a:schemeClr val="accent4">
                    <a:lumMod val="75000"/>
                  </a:schemeClr>
                </a:solidFill>
              </a:rPr>
              <a:t>Луговская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 Н.Н.)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3555" name="Рисунок 2" descr="9i5skg8wtn8cdy6c0h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133600"/>
            <a:ext cx="3405187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ctrTitle"/>
          </p:nvPr>
        </p:nvSpPr>
        <p:spPr>
          <a:xfrm>
            <a:off x="755650" y="1052513"/>
            <a:ext cx="7848600" cy="981075"/>
          </a:xfrm>
        </p:spPr>
        <p:txBody>
          <a:bodyPr/>
          <a:lstStyle/>
          <a:p>
            <a:r>
              <a:rPr lang="ru-RU" altLang="zh-CN" sz="660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Христос воскрес!</a:t>
            </a:r>
            <a:endParaRPr lang="zh-CN" altLang="en-US" sz="660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579" name="Рисунок 2" descr="Pash-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349500"/>
            <a:ext cx="5256212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16013" y="115888"/>
            <a:ext cx="7848600" cy="981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sz="36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Пасха – Светлое Христово</a:t>
            </a:r>
            <a:r>
              <a:rPr lang="zh-CN" altLang="en-US" sz="36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zh-CN" altLang="en-US" sz="36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ru-RU" altLang="zh-CN" sz="36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Воскресение</a:t>
            </a:r>
            <a:endParaRPr lang="zh-CN" altLang="en-US" sz="36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339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188" y="908050"/>
            <a:ext cx="8424862" cy="2233613"/>
          </a:xfrm>
        </p:spPr>
        <p:txBody>
          <a:bodyPr/>
          <a:lstStyle/>
          <a:p>
            <a:r>
              <a:rPr lang="ru-RU" sz="2800" smtClean="0">
                <a:solidFill>
                  <a:srgbClr val="00B050"/>
                </a:solidFill>
                <a:ea typeface="宋体" pitchFamily="2" charset="-122"/>
              </a:rPr>
              <a:t>К этому великому дню люди начинают готовиться ещё за долго до самого праздника. В память о том, как Христос мучился 40 дней без еды и пищи, люди соблюдают Великий Пост – едят только в основном фрукты, овощи и хлеб</a:t>
            </a:r>
          </a:p>
        </p:txBody>
      </p:sp>
      <p:pic>
        <p:nvPicPr>
          <p:cNvPr id="14340" name="Рисунок 4" descr="Post.jpg"/>
          <p:cNvPicPr>
            <a:picLocks noChangeAspect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268538" y="3068638"/>
            <a:ext cx="511175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ctrTitle"/>
          </p:nvPr>
        </p:nvSpPr>
        <p:spPr>
          <a:xfrm>
            <a:off x="1116013" y="-171450"/>
            <a:ext cx="7772400" cy="2736850"/>
          </a:xfrm>
        </p:spPr>
        <p:txBody>
          <a:bodyPr/>
          <a:lstStyle/>
          <a:p>
            <a:r>
              <a:rPr lang="ru-RU" sz="2800" smtClean="0">
                <a:solidFill>
                  <a:srgbClr val="0070C0"/>
                </a:solidFill>
                <a:ea typeface="宋体" pitchFamily="2" charset="-122"/>
              </a:rPr>
              <a:t>Во время поста люди не только от пищи воздерживаются, но и много молятся, думают о своём поведении и стараются исправить свои ошибки. Пытаются жить в мире и согласии с близкими людьми, не ругаются и много работают </a:t>
            </a:r>
          </a:p>
        </p:txBody>
      </p:sp>
      <p:pic>
        <p:nvPicPr>
          <p:cNvPr id="15363" name="Рисунок 5" descr="899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2695">
            <a:off x="361950" y="2784475"/>
            <a:ext cx="4741863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 descr="1245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91987">
            <a:off x="4540250" y="3330575"/>
            <a:ext cx="43561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258888" y="0"/>
            <a:ext cx="7634287" cy="2447925"/>
          </a:xfrm>
        </p:spPr>
        <p:txBody>
          <a:bodyPr/>
          <a:lstStyle/>
          <a:p>
            <a:r>
              <a:rPr lang="ru-RU" altLang="zh-CN" sz="2800" smtClean="0">
                <a:solidFill>
                  <a:srgbClr val="7030A0"/>
                </a:solidFill>
                <a:latin typeface="Arial" charset="0"/>
                <a:ea typeface="Arial Unicode MS" pitchFamily="34" charset="-128"/>
                <a:cs typeface="Arial" charset="0"/>
              </a:rPr>
              <a:t>В последнюю неделю перед Пасхой люди делают генеральную уборку у себя в доме, </a:t>
            </a:r>
            <a:r>
              <a:rPr lang="ru-RU" sz="2800" smtClean="0">
                <a:solidFill>
                  <a:srgbClr val="7030A0"/>
                </a:solidFill>
                <a:latin typeface="Arial" charset="0"/>
                <a:ea typeface="Arial Unicode MS" pitchFamily="34" charset="-128"/>
                <a:cs typeface="Arial" charset="0"/>
              </a:rPr>
              <a:t>украшают жилище цветами, красят яйца и начинают готовить пасхальную пищу: куличи, пасхи</a:t>
            </a:r>
            <a:endParaRPr lang="zh-CN" altLang="en-US" sz="2800" smtClean="0">
              <a:solidFill>
                <a:srgbClr val="7030A0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pic>
        <p:nvPicPr>
          <p:cNvPr id="16387" name="Рисунок 3" descr="i (15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349500"/>
            <a:ext cx="28797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115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4221163"/>
            <a:ext cx="152400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136115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2565400"/>
            <a:ext cx="48958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5513" y="115888"/>
            <a:ext cx="5545137" cy="7921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Пасхальные кушанья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411" name="Текст 6"/>
          <p:cNvSpPr>
            <a:spLocks noGrp="1"/>
          </p:cNvSpPr>
          <p:nvPr>
            <p:ph type="body" sz="half" idx="2"/>
          </p:nvPr>
        </p:nvSpPr>
        <p:spPr>
          <a:xfrm>
            <a:off x="179388" y="3500438"/>
            <a:ext cx="2952750" cy="1944687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ea typeface="宋体" pitchFamily="2" charset="-122"/>
              </a:rPr>
              <a:t>ПАСХА ТВОРОЖНАЯ</a:t>
            </a:r>
          </a:p>
          <a:p>
            <a:pPr algn="ctr"/>
            <a:r>
              <a:rPr lang="ru-RU" sz="2000" b="1" smtClean="0">
                <a:solidFill>
                  <a:srgbClr val="00B050"/>
                </a:solidFill>
                <a:ea typeface="宋体" pitchFamily="2" charset="-122"/>
              </a:rPr>
              <a:t>Делают из творога с сахаром и с добавлением изюма, орехов или цукатов</a:t>
            </a:r>
          </a:p>
          <a:p>
            <a:endParaRPr lang="ru-RU" sz="2800" b="1" smtClean="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4" name="Рисунок 3" descr="pasha-pir-02-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52513"/>
            <a:ext cx="276542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6"/>
          <p:cNvSpPr txBox="1">
            <a:spLocks/>
          </p:cNvSpPr>
          <p:nvPr/>
        </p:nvSpPr>
        <p:spPr>
          <a:xfrm>
            <a:off x="3132138" y="836613"/>
            <a:ext cx="2303462" cy="18002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ea typeface="+mn-ea"/>
              </a:rPr>
              <a:t>КРАШЕНКИ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B050"/>
                </a:solidFill>
                <a:latin typeface="+mn-lt"/>
                <a:ea typeface="+mn-ea"/>
              </a:rPr>
              <a:t>Так называют в народе крашеные в разные цвета  яйца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rgbClr val="00B050"/>
              </a:solidFill>
              <a:latin typeface="+mn-lt"/>
              <a:ea typeface="+mn-ea"/>
            </a:endParaRPr>
          </a:p>
        </p:txBody>
      </p:sp>
      <p:pic>
        <p:nvPicPr>
          <p:cNvPr id="10" name="Рисунок 9" descr="29352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268413"/>
            <a:ext cx="34559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Текст 6"/>
          <p:cNvSpPr txBox="1">
            <a:spLocks/>
          </p:cNvSpPr>
          <p:nvPr/>
        </p:nvSpPr>
        <p:spPr bwMode="auto">
          <a:xfrm>
            <a:off x="3059113" y="2997200"/>
            <a:ext cx="25923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КУЛИЧ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solidFill>
                  <a:srgbClr val="00B050"/>
                </a:solidFill>
                <a:latin typeface="Calibri" pitchFamily="34" charset="0"/>
              </a:rPr>
              <a:t>Пасхальный праздничный хлеб</a:t>
            </a:r>
          </a:p>
        </p:txBody>
      </p:sp>
      <p:pic>
        <p:nvPicPr>
          <p:cNvPr id="12" name="Рисунок 11" descr="0f08a1f168216281e9cdba3edbbef32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221163"/>
            <a:ext cx="327660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Текст 6"/>
          <p:cNvSpPr txBox="1">
            <a:spLocks/>
          </p:cNvSpPr>
          <p:nvPr/>
        </p:nvSpPr>
        <p:spPr bwMode="auto">
          <a:xfrm>
            <a:off x="250825" y="6308725"/>
            <a:ext cx="38163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0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4" name="Текст 6"/>
          <p:cNvSpPr txBox="1">
            <a:spLocks/>
          </p:cNvSpPr>
          <p:nvPr/>
        </p:nvSpPr>
        <p:spPr>
          <a:xfrm>
            <a:off x="323850" y="6308725"/>
            <a:ext cx="3095625" cy="2889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Кликните по фото мышкой и оно увеличится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827088" y="0"/>
            <a:ext cx="8220075" cy="2146300"/>
          </a:xfrm>
        </p:spPr>
        <p:txBody>
          <a:bodyPr/>
          <a:lstStyle/>
          <a:p>
            <a:r>
              <a:rPr lang="ru-RU" altLang="zh-CN" sz="280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Пятницу перед Пасхой люди не занимаются домашними делами, а в Субботу несут пасхальные продукты в церковь – освятить святой водой</a:t>
            </a:r>
            <a:endParaRPr lang="zh-CN" altLang="en-US" sz="280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35" name="Рисунок 2" descr="www_artru_inf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033588"/>
            <a:ext cx="75692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1258888" y="0"/>
            <a:ext cx="7416800" cy="1800225"/>
          </a:xfrm>
        </p:spPr>
        <p:txBody>
          <a:bodyPr/>
          <a:lstStyle/>
          <a:p>
            <a:r>
              <a:rPr lang="ru-RU" sz="2800" smtClean="0">
                <a:solidFill>
                  <a:srgbClr val="0070C0"/>
                </a:solidFill>
                <a:ea typeface="宋体" pitchFamily="2" charset="-122"/>
              </a:rPr>
              <a:t>С субботы на воскресение в Церквях проходят праздничные Богослужения, которые завершаются Крестным ходом</a:t>
            </a:r>
            <a:endParaRPr lang="zh-CN" altLang="en-US" sz="280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570663"/>
            <a:ext cx="3635375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Кликните 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по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 фото мышкой и оно увеличится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5" name="Рисунок 4" descr="Grossemesseandrokirch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852738"/>
            <a:ext cx="46513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935_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628775"/>
            <a:ext cx="42941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755650" y="0"/>
            <a:ext cx="8218488" cy="1858963"/>
          </a:xfrm>
        </p:spPr>
        <p:txBody>
          <a:bodyPr/>
          <a:lstStyle/>
          <a:p>
            <a:r>
              <a:rPr lang="ru-RU" sz="2800" smtClean="0">
                <a:solidFill>
                  <a:srgbClr val="0070C0"/>
                </a:solidFill>
                <a:ea typeface="宋体" pitchFamily="2" charset="-122"/>
              </a:rPr>
              <a:t>Крестный ход - это торжественное шествие служителей церкви и прихожан (люди, которые пришли в церковь) под звон колоколов навстречу воскресшему Христу</a:t>
            </a:r>
            <a:endParaRPr lang="zh-CN" altLang="en-US" sz="280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684213" y="5229225"/>
            <a:ext cx="41751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Сельский Крестный ход </a:t>
            </a:r>
          </a:p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в старину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70663"/>
            <a:ext cx="3635375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Кликните 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по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 фото мышкой и оно увеличится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5364163" y="1844675"/>
            <a:ext cx="3600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Современный Крестный ход </a:t>
            </a:r>
          </a:p>
        </p:txBody>
      </p:sp>
      <p:pic>
        <p:nvPicPr>
          <p:cNvPr id="7" name="Рисунок 6" descr="Hod_st_64551736111.jpg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4572000" y="2852738"/>
            <a:ext cx="39116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allery_500_95_15335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916113"/>
            <a:ext cx="42497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14296E-6 L 0.16545 -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8374 L -0.19028 -0.083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1116013" y="115888"/>
            <a:ext cx="7848600" cy="2449512"/>
          </a:xfrm>
        </p:spPr>
        <p:txBody>
          <a:bodyPr/>
          <a:lstStyle/>
          <a:p>
            <a:r>
              <a:rPr lang="ru-RU" altLang="zh-CN" sz="2800" smtClean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" charset="0"/>
              </a:rPr>
              <a:t>Дома вся семья собирается за пасхальным столом. Пасхальный обед начинается с крашеных освященных яиц. </a:t>
            </a:r>
            <a:r>
              <a:rPr lang="ru-RU" sz="2800" smtClean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" charset="0"/>
              </a:rPr>
              <a:t>Хозяин подходит к каждому по очереди со словами: «Христос воскрес!» и целует </a:t>
            </a:r>
            <a:endParaRPr lang="zh-CN" altLang="en-US" sz="2800" smtClean="0">
              <a:solidFill>
                <a:srgbClr val="002060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pic>
        <p:nvPicPr>
          <p:cNvPr id="21507" name="Рисунок 5" descr="img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420938"/>
            <a:ext cx="568166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</Template>
  <TotalTime>169</TotalTime>
  <Words>312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宋体</vt:lpstr>
      <vt:lpstr>Arial</vt:lpstr>
      <vt:lpstr>Arial Unicode MS</vt:lpstr>
      <vt:lpstr>06</vt:lpstr>
      <vt:lpstr>ПАСХА ХРИСТОВА Традиции и символы </vt:lpstr>
      <vt:lpstr>Пасха – Светлое Христово  Воскресение</vt:lpstr>
      <vt:lpstr>Во время поста люди не только от пищи воздерживаются, но и много молятся, думают о своём поведении и стараются исправить свои ошибки. Пытаются жить в мире и согласии с близкими людьми, не ругаются и много работают </vt:lpstr>
      <vt:lpstr>В последнюю неделю перед Пасхой люди делают генеральную уборку у себя в доме, украшают жилище цветами, красят яйца и начинают готовить пасхальную пищу: куличи, пасхи</vt:lpstr>
      <vt:lpstr>Пасхальные кушанья</vt:lpstr>
      <vt:lpstr>В Пятницу перед Пасхой люди не занимаются домашними делами, а в Субботу несут пасхальные продукты в церковь – освятить святой водой</vt:lpstr>
      <vt:lpstr>С субботы на воскресение в Церквях проходят праздничные Богослужения, которые завершаются Крестным ходом</vt:lpstr>
      <vt:lpstr>Крестный ход - это торжественное шествие служителей церкви и прихожан (люди, которые пришли в церковь) под звон колоколов навстречу воскресшему Христу</vt:lpstr>
      <vt:lpstr>Дома вся семья собирается за пасхальным столом. Пасхальный обед начинается с крашеных освященных яиц. Хозяин подходит к каждому по очереди со словами: «Христос воскрес!» и целует </vt:lpstr>
      <vt:lpstr>«Во истину воскрес!» – отвечают хозяину в ответ. С такими словами в этот день все обмениваются крашеными яйцами друг с другом</vt:lpstr>
      <vt:lpstr>Солнышко встало В полях за рекою. Утро настало Уже голубое. Птицы щебечут, В одном упоенье Славят Христа За Его Воскресенье! Дети, вы также Прославьте Иисуса. В то утро расторг Он Смертные узы! ( Луговская Н.Н.)</vt:lpstr>
      <vt:lpstr>Христос воскрес!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 ХРИСТОВА Традиции и символы</dc:title>
  <dc:subject>Easter Day</dc:subject>
  <dc:creator>123</dc:creator>
  <cp:keywords>free, PowerPoint template, download, PPT template, PowerPoint templates, slideshow template, POT, POTX, Power Point template, slide show template, festival, Easter Day, Easter Day PowerPoint template</cp:keywords>
  <dc:description>Made by Moyea Software. To find more free PowerPoint templates, please visit http://www.dvd-ppt-slideshow.com/powerpoint-knowledge/powerpoint-templates.html</dc:description>
  <cp:lastModifiedBy>Дом</cp:lastModifiedBy>
  <cp:revision>19</cp:revision>
  <dcterms:created xsi:type="dcterms:W3CDTF">2014-04-10T08:19:11Z</dcterms:created>
  <dcterms:modified xsi:type="dcterms:W3CDTF">2015-03-10T10:42:29Z</dcterms:modified>
  <cp:category>PowerPoint template, Easter Day, festival</cp:category>
</cp:coreProperties>
</file>