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2" r:id="rId5"/>
    <p:sldId id="269" r:id="rId6"/>
    <p:sldId id="263" r:id="rId7"/>
    <p:sldId id="259" r:id="rId8"/>
    <p:sldId id="270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3AAE-1423-4A3B-BA0E-8F51AD4F71B2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495788-F14C-4F03-AD38-2EE93A3CA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3AAE-1423-4A3B-BA0E-8F51AD4F71B2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5788-F14C-4F03-AD38-2EE93A3CA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3AAE-1423-4A3B-BA0E-8F51AD4F71B2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5788-F14C-4F03-AD38-2EE93A3CA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3AAE-1423-4A3B-BA0E-8F51AD4F71B2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495788-F14C-4F03-AD38-2EE93A3CA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3AAE-1423-4A3B-BA0E-8F51AD4F71B2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5788-F14C-4F03-AD38-2EE93A3CA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3AAE-1423-4A3B-BA0E-8F51AD4F71B2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5788-F14C-4F03-AD38-2EE93A3CA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3AAE-1423-4A3B-BA0E-8F51AD4F71B2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495788-F14C-4F03-AD38-2EE93A3CA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3AAE-1423-4A3B-BA0E-8F51AD4F71B2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5788-F14C-4F03-AD38-2EE93A3CA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3AAE-1423-4A3B-BA0E-8F51AD4F71B2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5788-F14C-4F03-AD38-2EE93A3CA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3AAE-1423-4A3B-BA0E-8F51AD4F71B2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5788-F14C-4F03-AD38-2EE93A3CA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3AAE-1423-4A3B-BA0E-8F51AD4F71B2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5788-F14C-4F03-AD38-2EE93A3CA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BA3AAE-1423-4A3B-BA0E-8F51AD4F71B2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495788-F14C-4F03-AD38-2EE93A3CA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73;&#1091;&#1082;&#1074;&#1072;%20&#1071;\bukva_ya.wmv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byblog.ru/user/Abrikosik/917147" TargetMode="External"/><Relationship Id="rId13" Type="http://schemas.openxmlformats.org/officeDocument/2006/relationships/hyperlink" Target="http://alphabook.ru/" TargetMode="External"/><Relationship Id="rId3" Type="http://schemas.openxmlformats.org/officeDocument/2006/relationships/hyperlink" Target="http://www.forum.materinstvo.ru/" TargetMode="External"/><Relationship Id="rId7" Type="http://schemas.openxmlformats.org/officeDocument/2006/relationships/hyperlink" Target="http://www.dic.academic.ru/" TargetMode="External"/><Relationship Id="rId12" Type="http://schemas.openxmlformats.org/officeDocument/2006/relationships/hyperlink" Target="http://clipartcorel.narod.ru/index.html" TargetMode="External"/><Relationship Id="rId2" Type="http://schemas.openxmlformats.org/officeDocument/2006/relationships/hyperlink" Target="http://www.razvitierebenka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olnet.ee/sol/019/a_016.html" TargetMode="External"/><Relationship Id="rId11" Type="http://schemas.openxmlformats.org/officeDocument/2006/relationships/hyperlink" Target="http://filmiki.arjlover.net/" TargetMode="External"/><Relationship Id="rId5" Type="http://schemas.openxmlformats.org/officeDocument/2006/relationships/hyperlink" Target="http://raskraska.com/raskraski/270/0.html" TargetMode="External"/><Relationship Id="rId10" Type="http://schemas.openxmlformats.org/officeDocument/2006/relationships/hyperlink" Target="http://www.lenagold.ru/" TargetMode="External"/><Relationship Id="rId4" Type="http://schemas.openxmlformats.org/officeDocument/2006/relationships/hyperlink" Target="http://www.free-lance.ru/" TargetMode="External"/><Relationship Id="rId9" Type="http://schemas.openxmlformats.org/officeDocument/2006/relationships/hyperlink" Target="http://rusedu.ru/detail_4447.html" TargetMode="External"/><Relationship Id="rId14" Type="http://schemas.openxmlformats.org/officeDocument/2006/relationships/hyperlink" Target="http://www.dkataev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9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1196752"/>
            <a:ext cx="3168352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Буква Я</a:t>
            </a:r>
            <a:endParaRPr lang="ru-RU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Рисунок 6" descr="7b49a7cbb963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7296" y="2556587"/>
            <a:ext cx="3168352" cy="31683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827584" y="6488668"/>
            <a:ext cx="604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Веденеева В.Е. ученица 1 класс «А» школы №49 г. Москва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7583" y="260350"/>
            <a:ext cx="7629029" cy="8636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. Буква </a:t>
            </a:r>
            <a:r>
              <a:rPr lang="ru-RU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Я</a:t>
            </a:r>
            <a:r>
              <a:rPr lang="ru-RU" sz="3200" b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 - тридцать третья и последняя буква русского алфавита.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388" y="1341438"/>
            <a:ext cx="5256212" cy="1366837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Каждый знает: буква «Я» -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Самая хвастливая.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95288" y="3500438"/>
            <a:ext cx="3240087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Я я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995738" y="3789363"/>
            <a:ext cx="4608512" cy="1944687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ru-RU" sz="2400" b="1" dirty="0">
                <a:solidFill>
                  <a:srgbClr val="000066"/>
                </a:solidFill>
              </a:rPr>
              <a:t>Погладите-ка, друзья,</a:t>
            </a:r>
          </a:p>
          <a:p>
            <a:pPr algn="l">
              <a:spcBef>
                <a:spcPct val="20000"/>
              </a:spcBef>
            </a:pPr>
            <a:r>
              <a:rPr lang="ru-RU" sz="2400" b="1" dirty="0">
                <a:solidFill>
                  <a:srgbClr val="000066"/>
                </a:solidFill>
              </a:rPr>
              <a:t>Смастерил скворечник я.</a:t>
            </a:r>
          </a:p>
          <a:p>
            <a:pPr algn="l">
              <a:spcBef>
                <a:spcPct val="20000"/>
              </a:spcBef>
            </a:pPr>
            <a:r>
              <a:rPr lang="ru-RU" sz="2400" b="1" dirty="0">
                <a:solidFill>
                  <a:srgbClr val="000066"/>
                </a:solidFill>
              </a:rPr>
              <a:t>А в скворечник залетела</a:t>
            </a:r>
          </a:p>
          <a:p>
            <a:pPr algn="l">
              <a:spcBef>
                <a:spcPct val="20000"/>
              </a:spcBef>
            </a:pPr>
            <a:r>
              <a:rPr lang="ru-RU" sz="2400" b="1" dirty="0">
                <a:solidFill>
                  <a:srgbClr val="000066"/>
                </a:solidFill>
              </a:rPr>
              <a:t>Вместо птички буква «Я».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217c0c831da62c30483fbe62c860b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152128" cy="1083000"/>
          </a:xfrm>
          <a:prstGeom prst="rect">
            <a:avLst/>
          </a:prstGeom>
        </p:spPr>
      </p:pic>
      <p:pic>
        <p:nvPicPr>
          <p:cNvPr id="4" name="bukva_y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16495" y="1556792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phabet-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359953" cy="5832648"/>
          </a:xfrm>
          <a:prstGeom prst="rect">
            <a:avLst/>
          </a:prstGeom>
        </p:spPr>
      </p:pic>
      <p:pic>
        <p:nvPicPr>
          <p:cNvPr id="3" name="Рисунок 2" descr="366e5746886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4509120"/>
            <a:ext cx="2328072" cy="1872208"/>
          </a:xfrm>
          <a:prstGeom prst="rect">
            <a:avLst/>
          </a:prstGeom>
        </p:spPr>
      </p:pic>
      <p:pic>
        <p:nvPicPr>
          <p:cNvPr id="4" name="Рисунок 3" descr="eae7034bf3f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444208" y="484312"/>
            <a:ext cx="2324599" cy="1564110"/>
          </a:xfrm>
          <a:prstGeom prst="rect">
            <a:avLst/>
          </a:prstGeom>
        </p:spPr>
      </p:pic>
      <p:pic>
        <p:nvPicPr>
          <p:cNvPr id="5" name="Рисунок 4" descr="dbf0add51eb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2060848"/>
            <a:ext cx="2090899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F0"/>
                </a:solidFill>
                <a:latin typeface="Arial" panose="020B0604020202020204" pitchFamily="34" charset="0"/>
              </a:rPr>
              <a:t>Скороговорка</a:t>
            </a:r>
            <a:endParaRPr lang="ru-RU" sz="48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66900"/>
            <a:ext cx="4191000" cy="4191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i="1" dirty="0">
                <a:solidFill>
                  <a:srgbClr val="FF0000"/>
                </a:solidFill>
              </a:rPr>
              <a:t>Ярослав и Ярославна</a:t>
            </a:r>
          </a:p>
          <a:p>
            <a:r>
              <a:rPr lang="ru-RU" i="1" dirty="0">
                <a:solidFill>
                  <a:srgbClr val="FF0000"/>
                </a:solidFill>
              </a:rPr>
              <a:t>Поселились в Ярославле.</a:t>
            </a:r>
          </a:p>
          <a:p>
            <a:r>
              <a:rPr lang="ru-RU" i="1" dirty="0">
                <a:solidFill>
                  <a:srgbClr val="FF0000"/>
                </a:solidFill>
              </a:rPr>
              <a:t>В Ярославле живут славно</a:t>
            </a:r>
          </a:p>
          <a:p>
            <a:r>
              <a:rPr lang="ru-RU" i="1" dirty="0">
                <a:solidFill>
                  <a:srgbClr val="FF0000"/>
                </a:solidFill>
              </a:rPr>
              <a:t>Ярослав и Ярослав</a:t>
            </a:r>
            <a:r>
              <a:rPr lang="ru-RU" dirty="0">
                <a:solidFill>
                  <a:srgbClr val="FF0000"/>
                </a:solidFill>
              </a:rPr>
              <a:t>на.</a:t>
            </a:r>
          </a:p>
        </p:txBody>
      </p:sp>
    </p:spTree>
    <p:extLst>
      <p:ext uri="{BB962C8B-B14F-4D97-AF65-F5344CB8AC3E}">
        <p14:creationId xmlns:p14="http://schemas.microsoft.com/office/powerpoint/2010/main" val="354104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0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850535" cy="54452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259632" y="5949280"/>
            <a:ext cx="163577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hlinkClick r:id="rId3" action="ppaction://hlinkfile"/>
              </a:rPr>
              <a:t>РАСПЕЧАТАТЬ</a:t>
            </a:r>
            <a:endParaRPr lang="ru-RU" b="1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499992" y="404664"/>
            <a:ext cx="40324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блочки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нтарные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 На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блоньке созрели.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блочки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нтарные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на 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шей ели.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6" name="Рисунок 5" descr="022774277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2204864"/>
            <a:ext cx="3611995" cy="398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Спасибо за внимание!!!</a:t>
            </a:r>
            <a:endParaRPr lang="ru-RU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+mj-lt"/>
              </a:rPr>
              <a:t>Проект подготовила </a:t>
            </a:r>
          </a:p>
          <a:p>
            <a:pPr algn="ctr"/>
            <a:r>
              <a:rPr lang="ru-RU" i="1" dirty="0" smtClean="0">
                <a:latin typeface="+mj-lt"/>
              </a:rPr>
              <a:t>Веденеева Виктория</a:t>
            </a:r>
          </a:p>
          <a:p>
            <a:pPr algn="ctr"/>
            <a:r>
              <a:rPr lang="ru-RU" i="1" dirty="0" smtClean="0">
                <a:latin typeface="+mj-lt"/>
              </a:rPr>
              <a:t>Ученица 1класса «А» школы №49 г. Москва</a:t>
            </a:r>
            <a:endParaRPr lang="ru-RU" i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2857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9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980728"/>
            <a:ext cx="22797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www.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razvitierebenka.com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буква 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www.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forum.materinstvo.ru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буква 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free-lance.ru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алфавит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332656"/>
            <a:ext cx="353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Используемые интернет-ресурсы: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628800"/>
            <a:ext cx="4239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http://raskraska.com/raskraski/270/0.html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88840"/>
            <a:ext cx="4883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http://www.solnet.ee/sol/019/a_016.html</a:t>
            </a:r>
            <a:r>
              <a:rPr lang="ru-RU" dirty="0" smtClean="0"/>
              <a:t> - стихи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348880"/>
            <a:ext cx="312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www.dic.academic.ru</a:t>
            </a:r>
            <a:r>
              <a:rPr lang="en-US" dirty="0" smtClean="0"/>
              <a:t> </a:t>
            </a:r>
            <a:r>
              <a:rPr lang="ru-RU" dirty="0" smtClean="0"/>
              <a:t> - яблоко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70892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8"/>
              </a:rPr>
              <a:t>www.babyblog.ru</a:t>
            </a:r>
            <a:r>
              <a:rPr lang="ru-RU" dirty="0" smtClean="0">
                <a:hlinkClick r:id="rId8"/>
              </a:rPr>
              <a:t>/</a:t>
            </a:r>
            <a:r>
              <a:rPr lang="ru-RU" dirty="0" err="1" smtClean="0">
                <a:hlinkClick r:id="rId8"/>
              </a:rPr>
              <a:t>user</a:t>
            </a:r>
            <a:r>
              <a:rPr lang="ru-RU" dirty="0" smtClean="0">
                <a:hlinkClick r:id="rId8"/>
              </a:rPr>
              <a:t>/</a:t>
            </a:r>
            <a:r>
              <a:rPr lang="ru-RU" dirty="0" err="1" smtClean="0">
                <a:hlinkClick r:id="rId8"/>
              </a:rPr>
              <a:t>Abrikosik</a:t>
            </a:r>
            <a:r>
              <a:rPr lang="ru-RU" dirty="0" smtClean="0">
                <a:hlinkClick r:id="rId8"/>
              </a:rPr>
              <a:t>/917147</a:t>
            </a:r>
            <a:r>
              <a:rPr lang="ru-RU" dirty="0" smtClean="0"/>
              <a:t> - буквы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21297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http://rusedu.ru/detail_4447.html</a:t>
            </a:r>
            <a:r>
              <a:rPr lang="ru-RU" dirty="0" smtClean="0"/>
              <a:t> - презентация «Письменные буквы русского алфавита», автор – </a:t>
            </a:r>
            <a:r>
              <a:rPr lang="ru-RU" dirty="0" err="1" smtClean="0"/>
              <a:t>Чулихина</a:t>
            </a:r>
            <a:r>
              <a:rPr lang="ru-RU" dirty="0" smtClean="0"/>
              <a:t> Е. 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861048"/>
            <a:ext cx="4171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0"/>
              </a:rPr>
              <a:t>www.lenagold.ru</a:t>
            </a:r>
            <a:r>
              <a:rPr lang="en-US" dirty="0" smtClean="0"/>
              <a:t>  - </a:t>
            </a:r>
            <a:r>
              <a:rPr lang="ru-RU" dirty="0" smtClean="0"/>
              <a:t>ящерица, яйца, ягоды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221088"/>
            <a:ext cx="398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1"/>
              </a:rPr>
              <a:t>http://filmiki.arjlover.net/</a:t>
            </a:r>
            <a:r>
              <a:rPr lang="ru-RU" dirty="0" smtClean="0"/>
              <a:t> - мультфильм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581128"/>
            <a:ext cx="460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12"/>
              </a:rPr>
              <a:t>http://clipartcorel.narod.ru/index.html</a:t>
            </a:r>
            <a:r>
              <a:rPr lang="ru-RU" dirty="0" smtClean="0"/>
              <a:t> - рамка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941169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>
                <a:hlinkClick r:id="rId13"/>
              </a:rPr>
              <a:t>http://alphabook.ru</a:t>
            </a:r>
            <a:r>
              <a:rPr lang="ru-RU" dirty="0" smtClean="0"/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373216"/>
            <a:ext cx="2473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4"/>
              </a:rPr>
              <a:t>www.dkataev.ru</a:t>
            </a:r>
            <a:r>
              <a:rPr lang="en-US" dirty="0" smtClean="0"/>
              <a:t> - </a:t>
            </a:r>
            <a:r>
              <a:rPr lang="ru-RU" dirty="0" smtClean="0"/>
              <a:t>буквы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242</TotalTime>
  <Words>190</Words>
  <Application>Microsoft Office PowerPoint</Application>
  <PresentationFormat>Экран (4:3)</PresentationFormat>
  <Paragraphs>38</Paragraphs>
  <Slides>9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Скороговорка</vt:lpstr>
      <vt:lpstr>Презентация PowerPoint</vt:lpstr>
      <vt:lpstr>Презентация PowerPoint</vt:lpstr>
      <vt:lpstr>Спасибо за внимание!!!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XTreme.ws</cp:lastModifiedBy>
  <cp:revision>22</cp:revision>
  <dcterms:created xsi:type="dcterms:W3CDTF">2010-10-16T06:24:00Z</dcterms:created>
  <dcterms:modified xsi:type="dcterms:W3CDTF">2013-10-22T19:23:45Z</dcterms:modified>
</cp:coreProperties>
</file>