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73A94F-F62F-4B27-A3CA-5683D52F0A09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04BE9F-9726-47A1-8798-FEF76600679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29600" cy="1828800"/>
          </a:xfrm>
        </p:spPr>
        <p:txBody>
          <a:bodyPr>
            <a:noAutofit/>
          </a:bodyPr>
          <a:lstStyle/>
          <a:p>
            <a:r>
              <a:rPr lang="ru-RU" sz="7500" dirty="0" smtClean="0">
                <a:solidFill>
                  <a:srgbClr val="FFC000"/>
                </a:solidFill>
                <a:latin typeface="+mn-lt"/>
              </a:rPr>
              <a:t>СКАЗКА</a:t>
            </a:r>
            <a:br>
              <a:rPr lang="ru-RU" sz="7500" dirty="0" smtClean="0">
                <a:solidFill>
                  <a:srgbClr val="FFC000"/>
                </a:solidFill>
                <a:latin typeface="+mn-lt"/>
              </a:rPr>
            </a:br>
            <a:r>
              <a:rPr lang="ru-RU" sz="7500" dirty="0" smtClean="0">
                <a:solidFill>
                  <a:srgbClr val="FFC000"/>
                </a:solidFill>
                <a:latin typeface="+mn-lt"/>
              </a:rPr>
              <a:t>КОЛОБОК</a:t>
            </a:r>
            <a:endParaRPr lang="ru-RU" sz="7500" dirty="0">
              <a:solidFill>
                <a:srgbClr val="FFC000"/>
              </a:solidFill>
              <a:latin typeface="+mn-lt"/>
            </a:endParaRPr>
          </a:p>
        </p:txBody>
      </p:sp>
      <p:pic>
        <p:nvPicPr>
          <p:cNvPr id="4" name="Рисунок 3" descr="0001-001-Skazka-pro-kolob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132856"/>
            <a:ext cx="5580112" cy="41850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179512" y="6165304"/>
            <a:ext cx="8964488" cy="504056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solidFill>
                  <a:schemeClr val="bg1"/>
                </a:solidFill>
              </a:rPr>
              <a:t>Сказку-презентацию подготовила учитель-дефектолог: Ершова О.Б. 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94116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>
                <a:solidFill>
                  <a:schemeClr val="bg1"/>
                </a:solidFill>
              </a:rPr>
              <a:t>М</a:t>
            </a:r>
            <a:r>
              <a:rPr lang="ru-RU" sz="3500" dirty="0" smtClean="0">
                <a:solidFill>
                  <a:schemeClr val="bg1"/>
                </a:solidFill>
              </a:rPr>
              <a:t>ишка говорит:</a:t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                     </a:t>
            </a:r>
            <a:r>
              <a:rPr lang="ru-RU" sz="3500" i="1" dirty="0" smtClean="0">
                <a:solidFill>
                  <a:schemeClr val="bg1"/>
                </a:solidFill>
              </a:rPr>
              <a:t>«Колобок я тебя съем!»</a:t>
            </a:r>
            <a:r>
              <a:rPr lang="ru-RU" sz="3500" dirty="0" smtClean="0">
                <a:solidFill>
                  <a:schemeClr val="bg1"/>
                </a:solidFill>
              </a:rPr>
              <a:t/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Колобок отвечает: </a:t>
            </a:r>
            <a:r>
              <a:rPr lang="ru-RU" sz="3500" i="1" dirty="0" smtClean="0">
                <a:solidFill>
                  <a:schemeClr val="bg1"/>
                </a:solidFill>
              </a:rPr>
              <a:t>«Нет не                       </a:t>
            </a:r>
            <a:br>
              <a:rPr lang="ru-RU" sz="3500" i="1" dirty="0" smtClean="0">
                <a:solidFill>
                  <a:schemeClr val="bg1"/>
                </a:solidFill>
              </a:rPr>
            </a:br>
            <a:r>
              <a:rPr lang="ru-RU" sz="3500" i="1" dirty="0" smtClean="0">
                <a:solidFill>
                  <a:schemeClr val="bg1"/>
                </a:solidFill>
              </a:rPr>
              <a:t>           съешь!»</a:t>
            </a:r>
            <a:r>
              <a:rPr lang="ru-RU" sz="3500" dirty="0" smtClean="0">
                <a:solidFill>
                  <a:schemeClr val="bg1"/>
                </a:solidFill>
              </a:rPr>
              <a:t> И покатился дальше.</a:t>
            </a:r>
            <a:endParaRPr lang="ru-RU" sz="3500" dirty="0"/>
          </a:p>
        </p:txBody>
      </p:sp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6632"/>
            <a:ext cx="5656997" cy="42427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0120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Катится, катится колобок,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а на встречу ему </a:t>
            </a:r>
            <a:r>
              <a:rPr lang="ru-RU" sz="4000" dirty="0" smtClean="0">
                <a:solidFill>
                  <a:schemeClr val="bg1"/>
                </a:solidFill>
              </a:rPr>
              <a:t>лиса.</a:t>
            </a:r>
            <a:endParaRPr lang="ru-RU" sz="4000" dirty="0"/>
          </a:p>
        </p:txBody>
      </p:sp>
      <p:pic>
        <p:nvPicPr>
          <p:cNvPr id="4" name="Содержимое 3" descr="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7" y="125597"/>
            <a:ext cx="7017334" cy="526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085184"/>
            <a:ext cx="8568952" cy="1143000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>
                <a:solidFill>
                  <a:schemeClr val="bg1"/>
                </a:solidFill>
              </a:rPr>
              <a:t>Лиса </a:t>
            </a:r>
            <a:r>
              <a:rPr lang="ru-RU" sz="3500" dirty="0" smtClean="0">
                <a:solidFill>
                  <a:schemeClr val="bg1"/>
                </a:solidFill>
              </a:rPr>
              <a:t>говорит:</a:t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                     </a:t>
            </a:r>
            <a:r>
              <a:rPr lang="ru-RU" sz="3500" dirty="0" smtClean="0">
                <a:solidFill>
                  <a:schemeClr val="bg1"/>
                </a:solidFill>
              </a:rPr>
              <a:t>  </a:t>
            </a:r>
            <a:r>
              <a:rPr lang="ru-RU" sz="3500" i="1" dirty="0" smtClean="0">
                <a:solidFill>
                  <a:schemeClr val="bg1"/>
                </a:solidFill>
              </a:rPr>
              <a:t>«</a:t>
            </a:r>
            <a:r>
              <a:rPr lang="ru-RU" sz="3500" i="1" dirty="0" smtClean="0">
                <a:solidFill>
                  <a:schemeClr val="bg1"/>
                </a:solidFill>
              </a:rPr>
              <a:t>Колобок я тебя съем!»</a:t>
            </a:r>
            <a:r>
              <a:rPr lang="ru-RU" sz="3500" dirty="0" smtClean="0">
                <a:solidFill>
                  <a:schemeClr val="bg1"/>
                </a:solidFill>
              </a:rPr>
              <a:t/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Колобок отвечает</a:t>
            </a:r>
            <a:r>
              <a:rPr lang="ru-RU" sz="3500" dirty="0" smtClean="0">
                <a:solidFill>
                  <a:schemeClr val="bg1"/>
                </a:solidFill>
              </a:rPr>
              <a:t>: </a:t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                        </a:t>
            </a:r>
            <a:r>
              <a:rPr lang="ru-RU" sz="3500" i="1" dirty="0" smtClean="0">
                <a:solidFill>
                  <a:schemeClr val="bg1"/>
                </a:solidFill>
              </a:rPr>
              <a:t>«</a:t>
            </a:r>
            <a:r>
              <a:rPr lang="ru-RU" sz="3500" i="1" dirty="0" smtClean="0">
                <a:solidFill>
                  <a:schemeClr val="bg1"/>
                </a:solidFill>
              </a:rPr>
              <a:t>Нет </a:t>
            </a:r>
            <a:r>
              <a:rPr lang="ru-RU" sz="3500" i="1" dirty="0" smtClean="0">
                <a:solidFill>
                  <a:schemeClr val="bg1"/>
                </a:solidFill>
              </a:rPr>
              <a:t>не съешь!»</a:t>
            </a:r>
            <a:endParaRPr lang="ru-RU" sz="3500" dirty="0"/>
          </a:p>
        </p:txBody>
      </p:sp>
      <p:pic>
        <p:nvPicPr>
          <p:cNvPr id="6" name="Содержимое 3" descr="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5818" y="0"/>
            <a:ext cx="6204181" cy="4653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А лиса хитрая: «Ой не слышу, что ты говоришь! Садись мне на нос». 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1700808"/>
            <a:ext cx="4476328" cy="33572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467544" y="5229200"/>
            <a:ext cx="8229600" cy="11430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bg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Колобок сел лисе на нос, а она «АМ!» – и съела колобка.</a:t>
            </a:r>
            <a:endParaRPr kumimoji="0" lang="ru-RU" sz="4000" b="1" i="0" u="none" strike="noStrike" kern="1200" cap="none" spc="0" normalizeH="0" baseline="0" noProof="0" dirty="0">
              <a:ln w="6350">
                <a:noFill/>
              </a:ln>
              <a:solidFill>
                <a:schemeClr val="bg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73216"/>
            <a:ext cx="8229600" cy="1143000"/>
          </a:xfrm>
        </p:spPr>
        <p:txBody>
          <a:bodyPr>
            <a:normAutofit/>
          </a:bodyPr>
          <a:lstStyle/>
          <a:p>
            <a:r>
              <a:rPr lang="ru-RU" sz="5000" dirty="0" smtClean="0">
                <a:solidFill>
                  <a:schemeClr val="bg1"/>
                </a:solidFill>
              </a:rPr>
              <a:t>Жили-были дед и баба.</a:t>
            </a:r>
            <a:endParaRPr lang="ru-RU" sz="5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7644340" cy="5733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941168"/>
            <a:ext cx="8229600" cy="1143000"/>
          </a:xfrm>
        </p:spPr>
        <p:txBody>
          <a:bodyPr>
            <a:noAutofit/>
          </a:bodyPr>
          <a:lstStyle/>
          <a:p>
            <a:r>
              <a:rPr lang="ru-RU" sz="4500" dirty="0" smtClean="0">
                <a:solidFill>
                  <a:schemeClr val="bg1"/>
                </a:solidFill>
              </a:rPr>
              <a:t>Баба испекла колобок и положила на окно.</a:t>
            </a:r>
            <a:endParaRPr lang="ru-RU" sz="45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608512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72816"/>
            <a:ext cx="4272136" cy="3204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45224"/>
            <a:ext cx="8856984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Колобок упал с окна и покатился.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0"/>
            <a:ext cx="7697820" cy="57733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Катится, катится колобок,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 на встречу ему зайка.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0"/>
            <a:ext cx="7284640" cy="5463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0"/>
            <a:ext cx="5628117" cy="4221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97152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</a:rPr>
              <a:t>Зайка говорит:</a:t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                  </a:t>
            </a:r>
            <a:r>
              <a:rPr lang="ru-RU" sz="4000" i="1" dirty="0" smtClean="0">
                <a:solidFill>
                  <a:schemeClr val="bg1"/>
                </a:solidFill>
              </a:rPr>
              <a:t>«Колобок я тебя съем!»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4000" dirty="0" smtClean="0">
                <a:solidFill>
                  <a:schemeClr val="bg1"/>
                </a:solidFill>
              </a:rPr>
              <a:t>Колобок отвечает: </a:t>
            </a:r>
            <a:r>
              <a:rPr lang="ru-RU" sz="4000" i="1" dirty="0" smtClean="0">
                <a:solidFill>
                  <a:schemeClr val="bg1"/>
                </a:solidFill>
              </a:rPr>
              <a:t>«Нет не                 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smtClean="0">
                <a:solidFill>
                  <a:schemeClr val="bg1"/>
                </a:solidFill>
              </a:rPr>
              <a:t>     </a:t>
            </a:r>
            <a:br>
              <a:rPr lang="ru-RU" sz="4000" i="1" dirty="0" smtClean="0">
                <a:solidFill>
                  <a:schemeClr val="bg1"/>
                </a:solidFill>
              </a:rPr>
            </a:b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smtClean="0">
                <a:solidFill>
                  <a:schemeClr val="bg1"/>
                </a:solidFill>
              </a:rPr>
              <a:t>        съешь!»</a:t>
            </a:r>
            <a:r>
              <a:rPr lang="ru-RU" sz="4000" dirty="0" smtClean="0">
                <a:solidFill>
                  <a:schemeClr val="bg1"/>
                </a:solidFill>
              </a:rPr>
              <a:t> И покатился дальше.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Autofit/>
          </a:bodyPr>
          <a:lstStyle/>
          <a:p>
            <a:r>
              <a:rPr lang="ru-RU" sz="4500" dirty="0" smtClean="0">
                <a:solidFill>
                  <a:schemeClr val="bg1"/>
                </a:solidFill>
              </a:rPr>
              <a:t>Катится, катится колобок,</a:t>
            </a:r>
            <a:br>
              <a:rPr lang="ru-RU" sz="4500" dirty="0" smtClean="0">
                <a:solidFill>
                  <a:schemeClr val="bg1"/>
                </a:solidFill>
              </a:rPr>
            </a:br>
            <a:r>
              <a:rPr lang="ru-RU" sz="4500" dirty="0" smtClean="0">
                <a:solidFill>
                  <a:schemeClr val="bg1"/>
                </a:solidFill>
              </a:rPr>
              <a:t>а на встречу ему </a:t>
            </a:r>
            <a:r>
              <a:rPr lang="ru-RU" sz="4500" dirty="0" smtClean="0">
                <a:solidFill>
                  <a:schemeClr val="bg1"/>
                </a:solidFill>
              </a:rPr>
              <a:t>волк.</a:t>
            </a:r>
            <a:endParaRPr lang="ru-RU" sz="4500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0"/>
            <a:ext cx="7294612" cy="54709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25144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500" dirty="0" smtClean="0">
                <a:solidFill>
                  <a:schemeClr val="bg1"/>
                </a:solidFill>
              </a:rPr>
              <a:t>Волк </a:t>
            </a:r>
            <a:r>
              <a:rPr lang="ru-RU" sz="3500" dirty="0" smtClean="0">
                <a:solidFill>
                  <a:schemeClr val="bg1"/>
                </a:solidFill>
              </a:rPr>
              <a:t>говорит:</a:t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                 </a:t>
            </a:r>
            <a:r>
              <a:rPr lang="ru-RU" sz="3500" dirty="0" smtClean="0">
                <a:solidFill>
                  <a:schemeClr val="bg1"/>
                </a:solidFill>
              </a:rPr>
              <a:t>    </a:t>
            </a:r>
            <a:r>
              <a:rPr lang="ru-RU" sz="3500" i="1" dirty="0" smtClean="0">
                <a:solidFill>
                  <a:schemeClr val="bg1"/>
                </a:solidFill>
              </a:rPr>
              <a:t>«Колобок </a:t>
            </a:r>
            <a:r>
              <a:rPr lang="ru-RU" sz="3500" i="1" dirty="0" smtClean="0">
                <a:solidFill>
                  <a:schemeClr val="bg1"/>
                </a:solidFill>
              </a:rPr>
              <a:t>я </a:t>
            </a:r>
            <a:r>
              <a:rPr lang="ru-RU" sz="3500" i="1" dirty="0" smtClean="0">
                <a:solidFill>
                  <a:schemeClr val="bg1"/>
                </a:solidFill>
              </a:rPr>
              <a:t>тебя съем!»</a:t>
            </a:r>
            <a:r>
              <a:rPr lang="ru-RU" sz="3500" dirty="0" smtClean="0">
                <a:solidFill>
                  <a:schemeClr val="bg1"/>
                </a:solidFill>
              </a:rPr>
              <a:t/>
            </a:r>
            <a:br>
              <a:rPr lang="ru-RU" sz="3500" dirty="0" smtClean="0">
                <a:solidFill>
                  <a:schemeClr val="bg1"/>
                </a:solidFill>
              </a:rPr>
            </a:br>
            <a:r>
              <a:rPr lang="ru-RU" sz="3500" dirty="0" smtClean="0">
                <a:solidFill>
                  <a:schemeClr val="bg1"/>
                </a:solidFill>
              </a:rPr>
              <a:t>Колобок отвечает: </a:t>
            </a:r>
            <a:r>
              <a:rPr lang="ru-RU" sz="3500" i="1" dirty="0" smtClean="0">
                <a:solidFill>
                  <a:schemeClr val="bg1"/>
                </a:solidFill>
              </a:rPr>
              <a:t>«Нет не                       </a:t>
            </a:r>
            <a:br>
              <a:rPr lang="ru-RU" sz="3500" i="1" dirty="0" smtClean="0">
                <a:solidFill>
                  <a:schemeClr val="bg1"/>
                </a:solidFill>
              </a:rPr>
            </a:br>
            <a:r>
              <a:rPr lang="ru-RU" sz="3500" i="1" dirty="0" smtClean="0">
                <a:solidFill>
                  <a:schemeClr val="bg1"/>
                </a:solidFill>
              </a:rPr>
              <a:t>         </a:t>
            </a:r>
            <a:r>
              <a:rPr lang="ru-RU" sz="3500" i="1" dirty="0" smtClean="0">
                <a:solidFill>
                  <a:schemeClr val="bg1"/>
                </a:solidFill>
              </a:rPr>
              <a:t>  съешь</a:t>
            </a:r>
            <a:r>
              <a:rPr lang="ru-RU" sz="3500" i="1" dirty="0" smtClean="0">
                <a:solidFill>
                  <a:schemeClr val="bg1"/>
                </a:solidFill>
              </a:rPr>
              <a:t>!»</a:t>
            </a:r>
            <a:r>
              <a:rPr lang="ru-RU" sz="3500" dirty="0" smtClean="0">
                <a:solidFill>
                  <a:schemeClr val="bg1"/>
                </a:solidFill>
              </a:rPr>
              <a:t> И покатился дальше.</a:t>
            </a:r>
            <a:endParaRPr lang="ru-RU" sz="3500" dirty="0"/>
          </a:p>
        </p:txBody>
      </p:sp>
      <p:pic>
        <p:nvPicPr>
          <p:cNvPr id="4" name="Содержимое 3" descr="0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88640"/>
            <a:ext cx="5352256" cy="4014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3012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Катится, катится колобок,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а на встречу ему </a:t>
            </a:r>
            <a:r>
              <a:rPr lang="ru-RU" dirty="0" smtClean="0">
                <a:solidFill>
                  <a:schemeClr val="bg1"/>
                </a:solidFill>
              </a:rPr>
              <a:t>мишка.</a:t>
            </a:r>
            <a:endParaRPr lang="ru-RU" dirty="0"/>
          </a:p>
        </p:txBody>
      </p:sp>
      <p:pic>
        <p:nvPicPr>
          <p:cNvPr id="4" name="Содержимое 3" descr="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0"/>
            <a:ext cx="6636568" cy="497742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94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СКАЗКА КОЛОБОК</vt:lpstr>
      <vt:lpstr>Жили-были дед и баба.</vt:lpstr>
      <vt:lpstr>Баба испекла колобок и положила на окно.</vt:lpstr>
      <vt:lpstr>Колобок упал с окна и покатился.</vt:lpstr>
      <vt:lpstr>Катится, катится колобок, а на встречу ему зайка.</vt:lpstr>
      <vt:lpstr>Зайка говорит:                   «Колобок я тебя съем!» Колобок отвечает: «Нет не                                 съешь!» И покатился дальше.</vt:lpstr>
      <vt:lpstr>Катится, катится колобок, а на встречу ему волк.</vt:lpstr>
      <vt:lpstr>Волк говорит:                      «Колобок я тебя съем!» Колобок отвечает: «Нет не                                   съешь!» И покатился дальше.</vt:lpstr>
      <vt:lpstr>Катится, катится колобок, а на встречу ему мишка.</vt:lpstr>
      <vt:lpstr>Мишка говорит:                      «Колобок я тебя съем!» Колобок отвечает: «Нет не                                   съешь!» И покатился дальше.</vt:lpstr>
      <vt:lpstr>Катится, катится колобок, а на встречу ему лиса.</vt:lpstr>
      <vt:lpstr>Лиса говорит:                        «Колобок я тебя съем!» Колобок отвечает:                          «Нет не съешь!»</vt:lpstr>
      <vt:lpstr>А лиса хитрая: «Ой не слышу, что ты говоришь! Садись мне на нос».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КОЛОБОК</dc:title>
  <dc:creator>User</dc:creator>
  <cp:lastModifiedBy>User</cp:lastModifiedBy>
  <cp:revision>5</cp:revision>
  <dcterms:created xsi:type="dcterms:W3CDTF">2015-02-03T17:48:00Z</dcterms:created>
  <dcterms:modified xsi:type="dcterms:W3CDTF">2015-02-03T18:31:41Z</dcterms:modified>
</cp:coreProperties>
</file>