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0" r:id="rId4"/>
    <p:sldId id="258" r:id="rId5"/>
    <p:sldId id="259" r:id="rId6"/>
    <p:sldId id="272" r:id="rId7"/>
    <p:sldId id="261" r:id="rId8"/>
    <p:sldId id="262" r:id="rId9"/>
    <p:sldId id="263" r:id="rId10"/>
    <p:sldId id="264" r:id="rId11"/>
    <p:sldId id="270" r:id="rId12"/>
    <p:sldId id="271" r:id="rId13"/>
    <p:sldId id="265" r:id="rId14"/>
    <p:sldId id="273" r:id="rId15"/>
    <p:sldId id="266" r:id="rId16"/>
    <p:sldId id="274" r:id="rId17"/>
    <p:sldId id="267" r:id="rId18"/>
    <p:sldId id="275" r:id="rId19"/>
    <p:sldId id="268" r:id="rId20"/>
    <p:sldId id="26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4F93A-A768-498E-8250-FAD6EF82228B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9C9B2-A7BB-4144-9369-E41E6D086C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9C9B2-A7BB-4144-9369-E41E6D086C3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8F80C-0605-422F-92CF-EE2E96159E45}" type="datetimeFigureOut">
              <a:rPr lang="ru-RU" smtClean="0"/>
              <a:pPr/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73C48-96FD-4E7A-99ED-235760C3EB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42852"/>
            <a:ext cx="8858312" cy="2928958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РАСШИРЕНИЕ И АКТИВИЗАЦИЯ СЛОВАРЯ ПО ЛЕКСИЧЕСКОЙ ТЕМЕ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8800" b="1" dirty="0" smtClean="0">
                <a:ln w="18000">
                  <a:solidFill>
                    <a:schemeClr val="tx2"/>
                  </a:solidFill>
                  <a:prstDash val="solid"/>
                  <a:miter lim="800000"/>
                </a:ln>
                <a:solidFill>
                  <a:schemeClr val="accent2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«МОЙ ДОМ»</a:t>
            </a:r>
            <a:endParaRPr lang="ru-RU" sz="8800" b="1" dirty="0">
              <a:ln w="18000">
                <a:solidFill>
                  <a:schemeClr val="tx2"/>
                </a:solidFill>
                <a:prstDash val="solid"/>
                <a:miter lim="800000"/>
              </a:ln>
              <a:solidFill>
                <a:schemeClr val="accent2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Рисунок 4" descr="http://img0.liveinternet.ru/images/attach/c/6/89/268/89268944_d45__64_packed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3286124"/>
            <a:ext cx="4500594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7286644" y="321468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515719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2060"/>
                </a:solidFill>
              </a:rPr>
              <a:t>Подготовила: 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Дорофеева Екатерина Юрьевна.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 ДОМЕ ЕСТЬ ОКНА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betongbi.ru/images/galery6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83254" y="1600200"/>
            <a:ext cx="6303456" cy="49006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 ДОМЕ ЕСТЬ ПРИХОЖАЯ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Фотографии - Мебель для детской комнаты /для прихожей в ассортименте Изготовление на заказ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00166" y="1671638"/>
            <a:ext cx="6052212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 ДОМЕ ЕСТЬ ГОСТИНАЯ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Дизайн маленькой гостиной фотографии - фотографии дизайн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 ДОМЕ ЕСТЬ КУХНЯ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uhouse.ru/uploads/posts/2011-09/1316275061_glass-photo-panel-for-kitchen1-5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1785926"/>
            <a:ext cx="5715040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2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 ДОМЕ ЕСТЬ ВАННАЯ КОМНАТА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2770" name="Picture 2" descr="Amazing Bath Room Home Decors Stylish Home Designs Luxury Be…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1857364"/>
            <a:ext cx="6477013" cy="485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 ДОМЕ ЕСТЬ СПАЛЬНЯ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http://www.mebrostov.ru/_pu/0/27232702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1700051"/>
            <a:ext cx="6660858" cy="47293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700" b="1" dirty="0" smtClean="0">
                <a:solidFill>
                  <a:srgbClr val="FF0000"/>
                </a:solidFill>
              </a:rPr>
              <a:t>В ДОМЕ ЕСТЬ ДЕТСКАЯ</a:t>
            </a:r>
            <a:endParaRPr lang="ru-RU" dirty="0"/>
          </a:p>
        </p:txBody>
      </p:sp>
      <p:pic>
        <p:nvPicPr>
          <p:cNvPr id="33794" name="Picture 2" descr="Мебель для детской &quot; Выбор окон и дверей для вашего дома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571612"/>
            <a:ext cx="7858180" cy="4731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 КАКОЙ КОМНАТЕ ЭТО МОЖЕТ НАХОДИТЬСЯ?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v-breste.by/images/galery/pitsburg/pitsburg20gr/pitsburg_672+128_20gr3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2928934"/>
            <a:ext cx="457200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d.wiadomosci24.pl/g2/90/58/87/223278_1327311562_4cde_p.jpe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86248" y="1428736"/>
            <a:ext cx="435969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ews.nordportal.ru/upload/iblock/cb4/medium_001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929322" y="4572008"/>
            <a:ext cx="23574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900igr.net/datai/izo/Kartiny/0012-009-Ivan-Ivanovich-SHishkin-Rozh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71538" y="857232"/>
            <a:ext cx="2428892" cy="1857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20" name="Picture 4" descr="Для офиса - Качественная мебель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6314" y="1714488"/>
            <a:ext cx="4143404" cy="2500330"/>
          </a:xfrm>
          <a:prstGeom prst="rect">
            <a:avLst/>
          </a:prstGeom>
          <a:noFill/>
        </p:spPr>
      </p:pic>
      <p:pic>
        <p:nvPicPr>
          <p:cNvPr id="34822" name="Picture 6" descr="Подарки :: Шкафы - Мебель - Все для дома :: Бренд GERBOR :: …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2643182"/>
            <a:ext cx="3429024" cy="3929090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 КАКОЙ КОМНАТЕ ЭТО МОЖЕТ НАХОДИТЬСЯ?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4824" name="Picture 8" descr="Интерьер: комоды.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72198" y="4357694"/>
            <a:ext cx="2308341" cy="2357454"/>
          </a:xfrm>
          <a:prstGeom prst="rect">
            <a:avLst/>
          </a:prstGeom>
          <a:noFill/>
        </p:spPr>
      </p:pic>
      <p:pic>
        <p:nvPicPr>
          <p:cNvPr id="34826" name="Picture 10" descr="Wall Mirror Bedroom at Bedroom Design Catalo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43372" y="4357694"/>
            <a:ext cx="1428760" cy="207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rgbClr val="FF0000"/>
                </a:solidFill>
              </a:rPr>
              <a:t>В КАКОЙ КОМНАТЕ ЭТО МОЖЕТ НАХОДИТЬСЯ?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covers.cnt.itdelo.com/t/to/toy/toymart_6998_04big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3571876"/>
            <a:ext cx="2571768" cy="3033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rtovara.ru/images/goods/big/1111994678_ARC_6700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1357298"/>
            <a:ext cx="311943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buyreklama.ru/moskva/photos/25190459/245dcc98155569c0ad22f37d6864c958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57488" y="2500306"/>
            <a:ext cx="33575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dom-podarka.ru/img/products/152-070.jpg"/>
          <p:cNvPicPr/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57950" y="1643050"/>
            <a:ext cx="2286016" cy="1912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http://900igr.net/datas/pedagogika/Uroki-po-sotsialno-bytovoj-orientirovke/0014-014-Uroki-po-sotsialno-bytovoj-orientirovke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0" y="1214422"/>
            <a:ext cx="8072494" cy="55007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1000100" y="214291"/>
            <a:ext cx="7358114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ДОМА БЫВАЮТ РАЗНЫЕ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НАЙДИ ОТЛИЧИЯ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s2.pic4you.ru/allimage/y2013/04-10/12216/3365457-thumb.pn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72066" y="2428868"/>
            <a:ext cx="3500462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Содержимое 5" descr="http://s2.pic4you.ru/allimage/y2013/04-10/12216/3365458-thumb.png"/>
          <p:cNvPicPr>
            <a:picLocks noGr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42910" y="2428868"/>
            <a:ext cx="3786214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КАКУЮ МЕБЕЛЬ ТЫ ЗДЕСЬ ВИДИШЬ?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5842" name="Picture 2" descr="Тема &quot;Овощи&quot; Задание Родителям рекомендуется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728" y="2071678"/>
            <a:ext cx="6294817" cy="46668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1128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ЗАКОНЧИ ПРЕДЛОЖЕНИЯ, ИСПОЛЬЗУЯ КАРТИНКИ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6866" name="Picture 2" descr="Русланова Н.С. Дом, квартира, мебель. Дидактический материал для развития лексико-грамматических категорий у детей 5-7 лет - куп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28662" y="1870674"/>
            <a:ext cx="7429552" cy="48376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Русланова Н.С. Дом, квартира, мебель. Дидактический материал для развития лексико-грамматических категорий у детей 5-7 лет - куп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4143380"/>
            <a:ext cx="8605531" cy="207170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82726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ЗАКОНЧИ ПРЕДЛОЖЕНИЯ, ИСПОЛЬЗУЯ КАРТИНКИ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Русланова Н.С. Дом, квартира, мебель. Дидактический материал для развития лексико-грамматических категорий у детей 5-7 лет - куп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1970823"/>
            <a:ext cx="5376902" cy="474432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43985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ЗАКОНЧИ ПРЕДЛОЖЕНИЯ, ИСПОЛЬЗУЯ КАРТИНКИ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6429396"/>
            <a:ext cx="1285884" cy="3143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9940" name="Picture 4" descr="2012 Февраль 02 РазИгрушки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63200" y="1600200"/>
            <a:ext cx="6394948" cy="4972072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ЧТО ЛИШНЕЕ?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62" name="Picture 2" descr="Что лишнее?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2048" y="1600200"/>
            <a:ext cx="7479903" cy="4525963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ЧТО ЛИШНЕЕ?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Занятия по развитию речи . Четвертый лишний - ODYSSEY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2844" y="2910687"/>
            <a:ext cx="8789288" cy="166132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ЧТО ЛИШНЕЕ?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ЧТО ЛИШНЕЕ?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3010" name="Picture 2" descr="Игра. Найди четвертый лишний-1 - ИГРОСАД.рф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60" y="2500306"/>
            <a:ext cx="8058206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4071966" cy="4868874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Найди тень от каждого предмета</a:t>
            </a:r>
            <a:endParaRPr lang="ru-RU" sz="6000" dirty="0"/>
          </a:p>
        </p:txBody>
      </p:sp>
      <p:pic>
        <p:nvPicPr>
          <p:cNvPr id="44034" name="Picture 2" descr="http://detsad-kitty.ru/uploads/posts/2013-10/1381603810_yffmtvljjue5sxq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282" y="71414"/>
            <a:ext cx="4643470" cy="6653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ОДНОЭТАЖНЫЙ ДОМ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photovvv.ucoz.ru/_ld/91/60783933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14414" y="1600200"/>
            <a:ext cx="6443241" cy="5043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4143372" cy="6226196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Найди тень от каждого предмета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ttp://detsad-kitty.ru/uploads/posts/2013-10/1381603810_yffmtvljjue5sxq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85720" y="71414"/>
            <a:ext cx="4572032" cy="661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3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ДВУХЭТАЖНЫЙ ДОМ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img1.liveinternet.ru/images/attach/c/6/91/501/91501433_3249162_1345739137_1.jpg"/>
          <p:cNvPicPr>
            <a:picLocks noGr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1538" y="1785926"/>
            <a:ext cx="7215238" cy="48577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МНОГОЭТАЖНЫЙ ДОМ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nn.ru/data/images/zenit_gl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1714488"/>
            <a:ext cx="7429552" cy="50006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ВОТ ДОМ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31746" name="Picture 2" descr="Моя удача - Преимущества каркасных домов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285852" y="1428736"/>
            <a:ext cx="6709770" cy="5043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 ДОМЕ ЕСТЬ СТЕНЫ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saratov.freeadsin.ru/content/root/users/2012/20120806/visitor/images/201208/f20120806150432-152565397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57290" y="1428736"/>
            <a:ext cx="6446332" cy="507209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 ДОМЕ ЕСТЬ КРЫША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www.igrushka24.ru/published/publicdata/IGRUSHKA242013/attachments/SC/products_pictures/858f53288990eb8dd85edc61ca00327f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42976" y="1500174"/>
            <a:ext cx="6858048" cy="47863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В. Г. Кушнаренко-Суртаева Странница - страница 11"/>
          <p:cNvPicPr>
            <a:picLocks noChangeAspect="1" noChangeArrowheads="1"/>
          </p:cNvPicPr>
          <p:nvPr/>
        </p:nvPicPr>
        <p:blipFill>
          <a:blip r:embed="rId2" cstate="screen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В ДОМЕ ЕСТЬ ДВЕРИ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http://1112118.internet-indigo.net/img/gallery/big/1319021668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58484" y="1600200"/>
            <a:ext cx="4899532" cy="49720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136</Words>
  <Application>Microsoft Office PowerPoint</Application>
  <PresentationFormat>Экран (4:3)</PresentationFormat>
  <Paragraphs>34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РАСШИРЕНИЕ И АКТИВИЗАЦИЯ СЛОВАРЯ ПО ЛЕКСИЧЕСКОЙ ТЕМЕ  «МОЙ ДОМ»</vt:lpstr>
      <vt:lpstr>Слайд 2</vt:lpstr>
      <vt:lpstr>ОДНОЭТАЖНЫЙ ДОМ</vt:lpstr>
      <vt:lpstr>ДВУХЭТАЖНЫЙ ДОМ</vt:lpstr>
      <vt:lpstr>МНОГОЭТАЖНЫЙ ДОМ</vt:lpstr>
      <vt:lpstr>ВОТ ДОМ</vt:lpstr>
      <vt:lpstr>В ДОМЕ ЕСТЬ СТЕНЫ</vt:lpstr>
      <vt:lpstr>В ДОМЕ ЕСТЬ КРЫША</vt:lpstr>
      <vt:lpstr>В ДОМЕ ЕСТЬ ДВЕРИ</vt:lpstr>
      <vt:lpstr>В ДОМЕ ЕСТЬ ОКНА</vt:lpstr>
      <vt:lpstr>В ДОМЕ ЕСТЬ ПРИХОЖАЯ</vt:lpstr>
      <vt:lpstr>В ДОМЕ ЕСТЬ ГОСТИНАЯ</vt:lpstr>
      <vt:lpstr>В ДОМЕ ЕСТЬ КУХНЯ</vt:lpstr>
      <vt:lpstr>В ДОМЕ ЕСТЬ ВАННАЯ КОМНАТА</vt:lpstr>
      <vt:lpstr>В ДОМЕ ЕСТЬ СПАЛЬНЯ</vt:lpstr>
      <vt:lpstr>В ДОМЕ ЕСТЬ ДЕТСКАЯ</vt:lpstr>
      <vt:lpstr>В КАКОЙ КОМНАТЕ ЭТО МОЖЕТ НАХОДИТЬСЯ? </vt:lpstr>
      <vt:lpstr>В КАКОЙ КОМНАТЕ ЭТО МОЖЕТ НАХОДИТЬСЯ? </vt:lpstr>
      <vt:lpstr>В КАКОЙ КОМНАТЕ ЭТО МОЖЕТ НАХОДИТЬСЯ?</vt:lpstr>
      <vt:lpstr>НАЙДИ ОТЛИЧИЯ</vt:lpstr>
      <vt:lpstr>КАКУЮ МЕБЕЛЬ ТЫ ЗДЕСЬ ВИДИШЬ?</vt:lpstr>
      <vt:lpstr>ЗАКОНЧИ ПРЕДЛОЖЕНИЯ, ИСПОЛЬЗУЯ КАРТИНКИ</vt:lpstr>
      <vt:lpstr>ЗАКОНЧИ ПРЕДЛОЖЕНИЯ, ИСПОЛЬЗУЯ КАРТИНКИ</vt:lpstr>
      <vt:lpstr>ЗАКОНЧИ ПРЕДЛОЖЕНИЯ, ИСПОЛЬЗУЯ КАРТИНКИ</vt:lpstr>
      <vt:lpstr>ЧТО ЛИШНЕЕ?</vt:lpstr>
      <vt:lpstr>Слайд 26</vt:lpstr>
      <vt:lpstr>ЧТО ЛИШНЕЕ?</vt:lpstr>
      <vt:lpstr>ЧТО ЛИШНЕЕ?</vt:lpstr>
      <vt:lpstr>Найди тень от каждого предмета</vt:lpstr>
      <vt:lpstr>Найди тень от каждого предмета</vt:lpstr>
      <vt:lpstr>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ДОМ</dc:title>
  <dc:creator>Windows 7</dc:creator>
  <cp:lastModifiedBy>Ekaterina</cp:lastModifiedBy>
  <cp:revision>27</cp:revision>
  <dcterms:created xsi:type="dcterms:W3CDTF">2014-05-05T17:04:47Z</dcterms:created>
  <dcterms:modified xsi:type="dcterms:W3CDTF">2015-02-04T17:38:51Z</dcterms:modified>
</cp:coreProperties>
</file>