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1513"/>
            <a:ext cx="4564063" cy="34432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AE7613F-A84D-43B6-A0B5-85EB21CD3D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3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759178-5DE0-483E-BB96-5B4A2167F55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FA163-B46E-4D95-B019-467D3340027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0015A9-2327-42A7-A3C9-D086B7E0155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FF2799-8452-4FCF-AE33-1E491AF906D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993B03-8B21-4049-8362-AE89BD501E3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73901D61-6905-4A78-BA63-B435FA1DC90F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17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1F8203-8FA1-4284-B24B-024DE051D8E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3839CE-D6B7-4627-BC41-C8587EB4923C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4688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AAD875-D617-4C0C-811E-DFC5106C85CE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4562BA62-356C-4316-ACF1-B0538137AC51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22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C5044-0194-4AFA-AEBE-E328AF92E9B2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9FD6B377-3ED2-4361-969D-A25ED4F9E32E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23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9313A-D343-4C0E-8571-6F6F2DBB0479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EBA40965-CC23-4585-BBE8-0703BDEDFE2D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74AA2-1AE7-4A28-BD80-DC6CE4A4064F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731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5CCBE-6C48-442A-B105-8EB05F7806A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3099E982-EE61-4F64-939B-981B5EE6BFA3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4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7BA514-8C75-41CF-BF9C-DAF477C83BB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413FCEAD-55AD-4729-82F6-AE15686B0892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26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61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F61109-7E12-4A88-9B81-34C282B2977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8953DD1E-52D0-4138-B861-8313A0839B8D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D392AE-18B7-4780-8145-33136FBBB11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B52D1CBC-0E38-4EF7-88CA-840CAD1B10A7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0548BB-2F05-4A2D-B465-D71FC57DFB0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715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017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36260-8519-4F93-AA89-C47CB83BDA9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7346AF1F-9F55-4336-9F17-C042B1BAAFB2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7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99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A2FA3-C9A2-4F47-8785-D51C37438D4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5FC481E2-52AF-420C-AD68-75C57A726FBA}" type="slidenum">
              <a:rPr lang="ru-RU" altLang="ru-RU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7425E-A13F-432C-BF73-068333CC732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12DB84-AD07-4459-9F8E-1542DDABF0D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5308DB-9167-4D7D-A9D3-BB1158B8CC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11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1E53D4-929F-4E84-9782-D989EB139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1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174625"/>
            <a:ext cx="2132013" cy="5916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48400" cy="5916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087FE0-23A3-4D7D-A96E-5D52C0FCB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61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74625"/>
            <a:ext cx="850265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89413" cy="44148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676400"/>
            <a:ext cx="4191000" cy="4414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278063" cy="468313"/>
          </a:xfrm>
        </p:spPr>
        <p:txBody>
          <a:bodyPr/>
          <a:lstStyle>
            <a:lvl1pPr>
              <a:defRPr/>
            </a:lvl1pPr>
          </a:lstStyle>
          <a:p>
            <a:fld id="{601597FB-73B7-4F0C-8F5A-69F889893B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10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74625"/>
            <a:ext cx="850265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89413" cy="4414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3438" y="1676400"/>
            <a:ext cx="4191000" cy="441483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278063" cy="468313"/>
          </a:xfrm>
        </p:spPr>
        <p:txBody>
          <a:bodyPr/>
          <a:lstStyle>
            <a:lvl1pPr>
              <a:defRPr/>
            </a:lvl1pPr>
          </a:lstStyle>
          <a:p>
            <a:fld id="{63949977-873C-44C0-B48B-E3E673BDE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86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74625"/>
            <a:ext cx="850265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278063" cy="468313"/>
          </a:xfrm>
        </p:spPr>
        <p:txBody>
          <a:bodyPr/>
          <a:lstStyle>
            <a:lvl1pPr>
              <a:defRPr/>
            </a:lvl1pPr>
          </a:lstStyle>
          <a:p>
            <a:fld id="{0B15447B-27EB-46FF-A987-447EA66D63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71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06AD31-8C88-431D-AC78-FA9A9C3C01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5B80B3-DC6D-4F24-8803-9782DD3BF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7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89413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76400"/>
            <a:ext cx="41910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84B59D-731D-4880-BD11-8D523E528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05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B124B2-784F-4694-8C81-8F69202C8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94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0F2E1D-F4C3-4CCC-B017-A9A47FF9FC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99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4820A3-622A-4BD5-ABB2-064E4770EF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07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225215-0EF3-4B55-B310-4CF79654E8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4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CFCEC6-333E-4EC8-B1E3-C76A5E8DFB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5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26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2813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780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ADB87A11-CF57-4447-9A04-B243DE32FD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22513"/>
            <a:ext cx="6119812" cy="43386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11150" y="-406400"/>
            <a:ext cx="8509000" cy="29257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b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</a:br>
            <a: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</a:br>
            <a:r>
              <a:rPr lang="ru-RU" altLang="ru-RU" sz="1300" dirty="0" smtClean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ru-RU" altLang="ru-RU" sz="1300" dirty="0" smtClean="0">
                <a:solidFill>
                  <a:srgbClr val="FFFFFF"/>
                </a:solidFill>
                <a:latin typeface="Times New Roman" pitchFamily="16" charset="0"/>
              </a:rPr>
            </a:br>
            <a: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</a:br>
            <a: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ru-RU" altLang="ru-RU" sz="1300" dirty="0">
                <a:solidFill>
                  <a:srgbClr val="FFFFFF"/>
                </a:solidFill>
                <a:latin typeface="Times New Roman" pitchFamily="16" charset="0"/>
              </a:rPr>
            </a:br>
            <a:r>
              <a:rPr lang="ru-RU" altLang="ru-RU" sz="1400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ДЕПАРТАМЕНТ </a:t>
            </a:r>
            <a: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ОБРАЗОВАНИЯ ГОРОДА МОСКВЫ </a:t>
            </a:r>
            <a:b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               ВОСТОЧНОЕ  ОКРУЖНОЕ  УПРАВЛЕНИЕ  ОБРАЗОВАНИЯ</a:t>
            </a:r>
            <a:b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ГОСУДАРСТВЕННОЕ БЮДЖЕТНОЕ ОБРАЗОВАТЕЛЬНОЕ УЧРЕЖДЕНИЕ </a:t>
            </a:r>
            <a:b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1400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    ГОРОДА МОСКВЫ ГИМНАЗИЯ № </a:t>
            </a:r>
            <a:r>
              <a:rPr lang="ru-RU" altLang="ru-RU" sz="1400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2072</a:t>
            </a:r>
            <a:r>
              <a:rPr lang="ru-RU" altLang="ru-RU" sz="1600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ru-RU" altLang="ru-RU" sz="1600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3200" b="1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Физкультурно-оздоровительный</a:t>
            </a:r>
            <a:r>
              <a:rPr lang="ru-RU" altLang="ru-RU" sz="3200" b="1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ru-RU" altLang="ru-RU" sz="3200" b="1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ru-RU" altLang="ru-RU" sz="3200" b="1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уголок</a:t>
            </a:r>
            <a:r>
              <a:rPr lang="ru-RU" altLang="ru-RU" sz="1400" b="1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ru-RU" altLang="ru-RU" sz="1400" b="1" dirty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endParaRPr lang="ru-RU" altLang="ru-RU" sz="1400" b="1" dirty="0">
              <a:solidFill>
                <a:srgbClr val="5E11A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8184" y="1412776"/>
            <a:ext cx="2483768" cy="1296143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84D1"/>
              </a:solidFill>
              <a:latin typeface="Constantia" charset="0"/>
            </a:endParaRP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>
              <a:solidFill>
                <a:srgbClr val="0084D1"/>
              </a:solidFill>
              <a:latin typeface="Constantia" charset="0"/>
            </a:endParaRP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1 младшая 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группа 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«Пчелка»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Воспитатель: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Дроздова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 Ирина 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84D1"/>
                </a:solidFill>
                <a:latin typeface="Times New Roman" pitchFamily="16" charset="0"/>
              </a:rPr>
              <a:t>Валерьевна</a:t>
            </a:r>
          </a:p>
        </p:txBody>
      </p:sp>
      <p:pic>
        <p:nvPicPr>
          <p:cNvPr id="3083" name="Picture 11" descr="C:\Users\HP\AppData\Local\Microsoft\Windows\Temporary Internet Files\Content.IE5\QEVVCG22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1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7943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Массажная дорожка и массажный коврик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12160" y="2204864"/>
            <a:ext cx="2808312" cy="417646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 садике проснулись,    все тихонько потянулись. Укрепляем спину, ножки, что бы бегать  по дорожке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12976"/>
            <a:ext cx="5756796" cy="323878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04664"/>
            <a:ext cx="4041775" cy="227246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6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429125" cy="2997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99305" y="382587"/>
            <a:ext cx="27003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Можно также использовать имеющиеся подручные материалы,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281487" cy="3060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02375" y="3959225"/>
            <a:ext cx="446405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28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28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28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ru-RU" altLang="ru-RU" sz="2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</a:t>
            </a:r>
            <a:r>
              <a:rPr lang="ru-RU" alt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смекалку</a:t>
            </a: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ru-RU" alt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       		изобретательность</a:t>
            </a: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ru-RU" alt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		фантазию </a:t>
            </a: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 </a:t>
            </a:r>
            <a:endParaRPr lang="ru-RU" altLang="ru-RU" sz="28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ru-RU" alt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«</a:t>
            </a: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золотые руки»</a:t>
            </a:r>
          </a:p>
        </p:txBody>
      </p:sp>
      <p:pic>
        <p:nvPicPr>
          <p:cNvPr id="6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173038"/>
            <a:ext cx="8509000" cy="14382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ＭＳ Ｐ明朝" charset="-128"/>
              </a:rPr>
              <a:t>Массажные мячи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1079500"/>
            <a:ext cx="3168154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hangingPunct="0">
              <a:spcAft>
                <a:spcPts val="1413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ＭＳ Ｐ明朝" charset="-128"/>
              </a:rPr>
              <a:t>Упражнения с массажными мячами способствуют профилактике плоскостопия. Их можно использовать при </a:t>
            </a: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ＭＳ Ｐ明朝" charset="-128"/>
              </a:rPr>
              <a:t>проведении </a:t>
            </a: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ＭＳ Ｐ明朝" charset="-128"/>
              </a:rPr>
              <a:t>массажа стоп и тела.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574800"/>
            <a:ext cx="5446713" cy="40052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1206500"/>
            <a:ext cx="7920037" cy="47339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079500"/>
            <a:ext cx="8459787" cy="5219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35163"/>
            <a:ext cx="3097212" cy="4724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406525"/>
            <a:ext cx="2952750" cy="2552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20725" y="360363"/>
            <a:ext cx="7772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Мелкие игрушки</a:t>
            </a:r>
          </a:p>
          <a:p>
            <a:pPr algn="ctr"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rPr>
              <a:t>Из «киндер- сюрприза»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419475" y="688411"/>
            <a:ext cx="2447925" cy="60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2400" dirty="0">
              <a:solidFill>
                <a:srgbClr val="262699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2400" dirty="0">
              <a:solidFill>
                <a:srgbClr val="262699"/>
              </a:solidFill>
            </a:endParaRPr>
          </a:p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мелких игрушек позволяет успешно вести работу по профилактике плоскостопия в свободной деятельности или как элемент гимнастики после сна.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59675" cy="48593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73039"/>
            <a:ext cx="8504238" cy="116773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 ними можно играть в игру малой подвижности «Переложи в обруч»</a:t>
            </a: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7544" y="720725"/>
            <a:ext cx="358375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«Бусы здоровья»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472" y="1266095"/>
            <a:ext cx="4319587" cy="34194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29072" y="2420888"/>
            <a:ext cx="30607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Aft>
                <a:spcPts val="1413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ＭＳ Ｐ明朝" charset="-128"/>
              </a:rPr>
              <a:t>Упражнения с «бусами здоровья» являются средством для профилактики нарушений осанки и плоскостопия.</a:t>
            </a:r>
          </a:p>
        </p:txBody>
      </p:sp>
      <p:pic>
        <p:nvPicPr>
          <p:cNvPr id="5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260475"/>
            <a:ext cx="7380287" cy="43195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" y="-350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оборудование для развития дыхания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79912" y="1916832"/>
            <a:ext cx="4040188" cy="3817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 дождь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708920"/>
            <a:ext cx="5305115" cy="34563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2826240" cy="502670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7388" y="539750"/>
            <a:ext cx="777240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</a:t>
            </a:r>
            <a:br>
              <a:rPr lang="ru-RU" altLang="ru-RU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Жан Жак Руссо</a:t>
            </a:r>
          </a:p>
        </p:txBody>
      </p:sp>
      <p:pic>
        <p:nvPicPr>
          <p:cNvPr id="4099" name="Picture 3" descr="C:\Users\HP\AppData\Local\Microsoft\Windows\Temporary Internet Files\Content.IE5\QEVVCG22\MC900397840[2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2" y="0"/>
            <a:ext cx="8916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1350" y="404664"/>
            <a:ext cx="8323138" cy="14335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детстве дыхание поверхностное.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задача научить детей полному дыханию. Тренировать дыхание в игровой форме нам помогают разнообразные вертушки.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429000"/>
            <a:ext cx="5112568" cy="316254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2878">
            <a:off x="65941" y="2773790"/>
            <a:ext cx="3579596" cy="235636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3" y="-13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406400"/>
            <a:ext cx="4859337" cy="16779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 это кегли для того, </a:t>
            </a:r>
            <a:b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Чтоб </a:t>
            </a: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метко сбить их быстро.</a:t>
            </a:r>
            <a:b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 в цель попасть бы хорошо, </a:t>
            </a:r>
            <a:b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 встать не очень близко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2714625"/>
            <a:ext cx="5638800" cy="34051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79388"/>
            <a:ext cx="3646488" cy="25336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700338" y="539750"/>
            <a:ext cx="5040312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Массаж и релаксация</a:t>
            </a:r>
          </a:p>
          <a:p>
            <a:pPr>
              <a:spcBef>
                <a:spcPts val="1750"/>
              </a:spcBef>
              <a:buClrTx/>
              <a:buFontTx/>
              <a:buNone/>
            </a:pPr>
            <a:endParaRPr lang="ru-RU" altLang="ru-RU" sz="2800" b="1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1782763"/>
            <a:ext cx="7559675" cy="48783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79388"/>
            <a:ext cx="845978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979613" y="4859338"/>
            <a:ext cx="5580062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rPr>
              <a:t>Любят дети поиграть.</a:t>
            </a:r>
          </a:p>
          <a:p>
            <a:pPr algn="ctr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rPr>
              <a:t>Много бегать и скакать</a:t>
            </a:r>
          </a:p>
          <a:p>
            <a:pPr algn="ctr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rPr>
              <a:t>Игры разные нужны.</a:t>
            </a:r>
          </a:p>
          <a:p>
            <a:pPr algn="ctr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rPr>
              <a:t>Все они для нас важны</a:t>
            </a:r>
          </a:p>
          <a:p>
            <a:r>
              <a:rPr lang="ru-RU" altLang="ru-RU" sz="2800" dirty="0">
                <a:solidFill>
                  <a:srgbClr val="4700B8"/>
                </a:solidFill>
                <a:latin typeface="Times New Roman" pitchFamily="16" charset="0"/>
                <a:cs typeface="Arial Unicode MS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240088" y="548680"/>
            <a:ext cx="7543800" cy="118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ru-RU" alt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помощь </a:t>
            </a:r>
          </a:p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ru-RU" alt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воспитателю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938"/>
            <a:ext cx="4929187" cy="45450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508250"/>
            <a:ext cx="4354513" cy="41513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6" y="-323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961" y="2132856"/>
            <a:ext cx="4982483" cy="45267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035675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990600" y="838200"/>
            <a:ext cx="7086600" cy="506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262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современной физкультурно-игровой среды в условиях детского сада позволит обеспечить оптимальную двигательную активность каждого ребенка, что будет способствовать укреплению его здоровья.</a:t>
            </a:r>
          </a:p>
          <a:p>
            <a:pPr>
              <a:spcBef>
                <a:spcPts val="225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262699"/>
                </a:solidFill>
              </a:rPr>
              <a:t> </a:t>
            </a:r>
            <a:r>
              <a:rPr lang="ru-RU" altLang="ru-RU" sz="3600" b="1" dirty="0">
                <a:solidFill>
                  <a:srgbClr val="262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Быть здоровым- естественное стремление человека.</a:t>
            </a:r>
          </a:p>
        </p:txBody>
      </p:sp>
      <p:pic>
        <p:nvPicPr>
          <p:cNvPr id="3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9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5715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835400"/>
            <a:ext cx="5580063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endParaRPr lang="ru-RU" altLang="ru-RU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Вот физкультурный уголок.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Он сделан для детей.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Смотрите </a:t>
            </a: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сколько здесь всего,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Как много здесь идей.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0975"/>
            <a:ext cx="5400675" cy="39592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700338"/>
            <a:ext cx="2530475" cy="39036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6" name="Picture 6" descr="C:\Users\HP\AppData\Local\Microsoft\Windows\Temporary Internet Files\Content.IE5\QEVVCG22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895475"/>
            <a:ext cx="8196262" cy="4584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4" descr="C:\Users\HP\AppData\Local\Microsoft\Windows\Temporary Internet Files\Content.IE5\QEVVCG22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Разнообразие атрибутов повышает интерес малышей к выполнению различных движений, ведет к увеличению двигательной активности, что благотворно влияет на физическое, умственное развитие, на состояние здоровья ребенка.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334963" y="720725"/>
            <a:ext cx="4164012" cy="4510088"/>
          </a:xfrm>
          <a:ln/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</a:t>
            </a:r>
            <a:r>
              <a:rPr lang="ru-RU" alt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Мячи </a:t>
            </a: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пузатые лежат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Для </a:t>
            </a: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игр разнообразных.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Ведь </a:t>
            </a: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можно перекинуть мяч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И </a:t>
            </a: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гол забить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отважно</a:t>
            </a:r>
            <a:r>
              <a:rPr lang="ru-RU" alt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58775"/>
            <a:ext cx="4164013" cy="23415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713" y="3240088"/>
            <a:ext cx="6346825" cy="34099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 descr="C:\Users\HP\AppData\Local\Microsoft\Windows\Temporary Internet Files\Content.IE5\QEVVCG22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5197"/>
            <a:ext cx="4355976" cy="3096344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Погремушки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в комплексах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утренней гимнастики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общеукрепляющих упражнениях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50266"/>
            <a:ext cx="5568793" cy="313102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60648"/>
            <a:ext cx="3359908" cy="251993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03800" y="5601"/>
            <a:ext cx="2592388" cy="26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endParaRPr lang="ru-RU" altLang="ru-RU" sz="28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Ленточки</a:t>
            </a:r>
          </a:p>
          <a:p>
            <a:pPr algn="ctr">
              <a:spcBef>
                <a:spcPts val="1750"/>
              </a:spcBef>
              <a:buClrTx/>
              <a:buFontTx/>
              <a:buNone/>
            </a:pPr>
            <a:endParaRPr lang="ru-RU" altLang="ru-RU" sz="28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750"/>
              </a:spcBef>
              <a:buClrTx/>
              <a:buFontTx/>
              <a:buNone/>
            </a:pPr>
            <a:endParaRPr lang="ru-RU" altLang="ru-RU" sz="28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600450" cy="2700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5595938" cy="31464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263043"/>
            <a:ext cx="4192587" cy="31464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12976"/>
            <a:ext cx="4189413" cy="33297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6" y="174625"/>
            <a:ext cx="4270376" cy="296634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Платочки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как дополнительное оборудование для профилактики плоскостопия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5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58156">
            <a:off x="4672750" y="2509369"/>
            <a:ext cx="4926989" cy="277017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692696"/>
            <a:ext cx="6084167" cy="143351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Кубики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при ходьбе.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ходьбы ребенок ударяет кубик о кубик и шагает, это формирует чувство ритма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573016"/>
            <a:ext cx="3085174" cy="231388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HP\AppData\Local\Microsoft\Windows\Temporary Internet Files\Content.IE5\D8V94BRR\MC90039784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497" y="-316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339</Words>
  <Application>Microsoft Office PowerPoint</Application>
  <PresentationFormat>Экран (4:3)</PresentationFormat>
  <Paragraphs>93</Paragraphs>
  <Slides>26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ДЕПАРТАМЕНТ ОБРАЗОВАНИЯ ГОРОДА МОСКВЫ                                      ВОСТОЧНОЕ  ОКРУЖНОЕ  УПРАВЛЕНИЕ  ОБРАЗОВАНИЯ                      ГОСУДАРСТВЕННОЕ БЮДЖЕТНОЕ ОБРАЗОВАТЕЛЬНОЕ УЧРЕЖДЕНИЕ                           ГОРОДА МОСКВЫ ГИМНАЗИЯ № 2072 Физкультурно-оздоровительный уголок </vt:lpstr>
      <vt:lpstr>Презентация PowerPoint</vt:lpstr>
      <vt:lpstr>Презентация PowerPoint</vt:lpstr>
      <vt:lpstr>Презентация PowerPoint</vt:lpstr>
      <vt:lpstr>Презентация PowerPoint</vt:lpstr>
      <vt:lpstr> Погремушки Используются в комплексах  утренней гимнастики  и   общеукрепляющих упражнениях</vt:lpstr>
      <vt:lpstr>Презентация PowerPoint</vt:lpstr>
      <vt:lpstr>Платочки Используются как дополнительное оборудование для профилактики плоскостопия </vt:lpstr>
      <vt:lpstr> Кубики Можно использовать при ходьбе. Во время ходьбы ребенок ударяет кубик о кубик и шагает, это формирует чувство ритма</vt:lpstr>
      <vt:lpstr>Массажная дорожка и массажный коврик</vt:lpstr>
      <vt:lpstr>Презентация PowerPoint</vt:lpstr>
      <vt:lpstr>Массажные мячи</vt:lpstr>
      <vt:lpstr>Презентация PowerPoint</vt:lpstr>
      <vt:lpstr>Презентация PowerPoint</vt:lpstr>
      <vt:lpstr>Презентация PowerPoint</vt:lpstr>
      <vt:lpstr>С ними можно играть в игру малой подвижности «Переложи в обруч» </vt:lpstr>
      <vt:lpstr>Презентация PowerPoint</vt:lpstr>
      <vt:lpstr>Презентация PowerPoint</vt:lpstr>
      <vt:lpstr>Игровой оборудование для развития дыхания</vt:lpstr>
      <vt:lpstr>В раннем детстве дыхание поверхностное.  Наша задача научить детей полному дыханию. Тренировать дыхание в игровой форме нам помогают разнообразные вертушки.</vt:lpstr>
      <vt:lpstr>А это кегли для того,  Чтоб метко сбить их быстро. И в цель попасть бы хорошо,  и встать не очень близко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cp:lastPrinted>1601-01-01T00:00:00Z</cp:lastPrinted>
  <dcterms:created xsi:type="dcterms:W3CDTF">2013-11-23T14:45:03Z</dcterms:created>
  <dcterms:modified xsi:type="dcterms:W3CDTF">2014-03-13T17:58:19Z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