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0" r:id="rId11"/>
    <p:sldId id="263" r:id="rId12"/>
    <p:sldId id="266" r:id="rId13"/>
    <p:sldId id="265" r:id="rId14"/>
    <p:sldId id="264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B5F6FC-3E8E-4DBC-8DE7-5CF49D1320D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2D378D-05BA-426D-A70D-75555A6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          Воспитатель: Карпова И. Н. </a:t>
            </a:r>
          </a:p>
          <a:p>
            <a:r>
              <a:rPr lang="ru-RU" dirty="0" smtClean="0"/>
              <a:t>		          МБДОУ ДС № 481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84296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Нетрадиционные</a:t>
            </a:r>
          </a:p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		способы</a:t>
            </a:r>
          </a:p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рисования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marL="0" indent="354013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E95F01"/>
                </a:solidFill>
              </a:rPr>
              <a:t>Техника «Тампование»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Эту технику мы используем с раннего возраста. Далем тампон из поролона и, обмакнув его в краску, дети создают образы. Получаются легкие, воздушные облака, пушистые одуванчики.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Еще один из видов «тампования» - это оттиск смятой бумагой. Смятая бумага прижимается к штемпельной подушечке с краской и на бумагу наносится оттиск.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 marL="0" indent="354013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artfrank.ru/uploads/215/IMG_378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234" y="188640"/>
            <a:ext cx="7043222" cy="540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 marL="0" indent="354013" algn="just">
              <a:buNone/>
            </a:pPr>
            <a:r>
              <a:rPr lang="ru-RU" sz="4800" dirty="0" smtClean="0">
                <a:solidFill>
                  <a:srgbClr val="E95F01"/>
                </a:solidFill>
              </a:rPr>
              <a:t>Проделанная работа: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изучила методическую литературу;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обогатили уголок продуктивной деятельности;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разработала наглядные пособия для детей;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привлекла родителей к работе по данной теме;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03704" cy="626469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E95F01"/>
                </a:solidFill>
              </a:rPr>
              <a:t>     </a:t>
            </a:r>
            <a:r>
              <a:rPr lang="ru-RU" sz="4400" dirty="0" smtClean="0">
                <a:solidFill>
                  <a:srgbClr val="E95F01"/>
                </a:solidFill>
              </a:rPr>
              <a:t>Отпечатки листьев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Способ </a:t>
            </a:r>
            <a:r>
              <a:rPr lang="ru-RU" sz="2800" dirty="0" smtClean="0">
                <a:solidFill>
                  <a:srgbClr val="002060"/>
                </a:solidFill>
              </a:rPr>
              <a:t>получения изображения: ребенок </a:t>
            </a:r>
            <a:r>
              <a:rPr lang="ru-RU" sz="2800" dirty="0" smtClean="0">
                <a:solidFill>
                  <a:srgbClr val="002060"/>
                </a:solidFill>
              </a:rPr>
              <a:t>покрывает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листок дерева красками разных цветов, затем прикладывает его окрашенной стороной к бумаге для получения отпечатка. Каждый раз берется новый листок. Черешки у листьев можно дорисовать кистью.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80954" cy="617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marL="0" indent="354013" algn="just">
              <a:buNone/>
            </a:pPr>
            <a:r>
              <a:rPr lang="ru-RU" sz="4000" dirty="0" smtClean="0">
                <a:solidFill>
                  <a:srgbClr val="E95F01"/>
                </a:solidFill>
              </a:rPr>
              <a:t>Планирую в ближайшее время:</a:t>
            </a:r>
          </a:p>
          <a:p>
            <a:pPr marL="0" indent="354013" algn="just"/>
            <a:r>
              <a:rPr lang="ru-RU" sz="4000" dirty="0" smtClean="0">
                <a:solidFill>
                  <a:srgbClr val="002060"/>
                </a:solidFill>
              </a:rPr>
              <a:t>провести день открытых дверей;</a:t>
            </a:r>
          </a:p>
          <a:p>
            <a:pPr marL="0" indent="354013" algn="just"/>
            <a:r>
              <a:rPr lang="ru-RU" sz="4000" dirty="0" smtClean="0">
                <a:solidFill>
                  <a:srgbClr val="002060"/>
                </a:solidFill>
              </a:rPr>
              <a:t>создать выставку работ детей;</a:t>
            </a:r>
          </a:p>
          <a:p>
            <a:pPr marL="0" indent="354013" algn="just"/>
            <a:r>
              <a:rPr lang="ru-RU" sz="4000" dirty="0" smtClean="0">
                <a:solidFill>
                  <a:srgbClr val="002060"/>
                </a:solidFill>
              </a:rPr>
              <a:t>предложить провести конкурс работ по детскому саду «Мы рисуем семьей».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15304" cy="3929090"/>
          </a:xfrm>
        </p:spPr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ctr">
              <a:buNone/>
            </a:pPr>
            <a:r>
              <a:rPr lang="ru-RU" sz="10000" dirty="0" smtClean="0">
                <a:ln cap="sq" cmpd="tri">
                  <a:solidFill>
                    <a:srgbClr val="E95F01"/>
                  </a:solidFill>
                  <a:prstDash val="solid"/>
                </a:ln>
                <a:solidFill>
                  <a:srgbClr val="E95F0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Спасибо за внимание</a:t>
            </a:r>
            <a:endParaRPr lang="ru-RU" sz="10000" dirty="0">
              <a:solidFill>
                <a:srgbClr val="E95F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inloughborough.com/categoryimages/images/regular/artist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358246" cy="618822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E95F01"/>
                </a:solidFill>
              </a:rPr>
              <a:t>Пальцевая живопись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Знакомить детей с нетрадиционной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техникой рисования лучше с рисования пальчиками – это самый простой способ получения изображения. В раннем возрасте многие малыши только учатся владеть художественными инструментами, и поэтому детям легче контролировать движения собственного пальчика, чем карандаша или кисточки. На каждый пальчик-кисточку свою краску. Можно рисовать точками, пятнышками, разводами - и на улице пойдет снег, а из труб потянет дымок, а какая гроздь винограда, просто загляденье.</a:t>
            </a:r>
          </a:p>
          <a:p>
            <a:endParaRPr lang="ru-RU" sz="2800" dirty="0" smtClean="0"/>
          </a:p>
          <a:p>
            <a:pPr marL="0" indent="265113" algn="just">
              <a:buNone/>
            </a:pPr>
            <a:endParaRPr lang="ru-RU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7797548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endParaRPr lang="ru-RU" sz="3200" dirty="0" smtClean="0"/>
          </a:p>
          <a:p>
            <a:r>
              <a:rPr lang="ru-RU" sz="3200" dirty="0" smtClean="0">
                <a:solidFill>
                  <a:srgbClr val="E95F01"/>
                </a:solidFill>
              </a:rPr>
              <a:t>Детям очень нравится рисовать ладошками.</a:t>
            </a:r>
          </a:p>
          <a:p>
            <a:r>
              <a:rPr lang="ru-RU" sz="3200" dirty="0" smtClean="0">
                <a:solidFill>
                  <a:srgbClr val="E95F01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Обмакиваем ладонь ребенка в краску, и малыш ставит ею отпечаток на бумаге, затем дополняем рисунок пятнашками от пальчиков, и получился жираф, к столбику прижали ладошку и нарисовали пальчиками точки – получился осенний лес. А если разукрасить ладонь в разные цвета, то могут получиться забавные осьминоги, или веселое солнышко и красивая бабочка.</a:t>
            </a:r>
            <a:endParaRPr lang="ru-RU" sz="3000" dirty="0" smtClean="0">
              <a:solidFill>
                <a:srgbClr val="002060"/>
              </a:solidFill>
            </a:endParaRPr>
          </a:p>
          <a:p>
            <a:pPr marL="0" indent="354013" algn="just">
              <a:buNone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дик\Фото0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F:\садик\Фото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0562">
            <a:off x="666475" y="569963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F:\садик\Фото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16373">
            <a:off x="4688314" y="62334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539608" cy="6120680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E95F01"/>
              </a:solidFill>
            </a:endParaRPr>
          </a:p>
          <a:p>
            <a:r>
              <a:rPr lang="ru-RU" sz="3200" dirty="0" smtClean="0">
                <a:solidFill>
                  <a:srgbClr val="E95F01"/>
                </a:solidFill>
              </a:rPr>
              <a:t>Техника « Надбрызг »</a:t>
            </a:r>
            <a:endParaRPr lang="ru-RU" sz="3200" dirty="0" smtClean="0">
              <a:solidFill>
                <a:srgbClr val="E95F01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Хорошо развивают воображение игры с надбрызгоми. </a:t>
            </a:r>
            <a:r>
              <a:rPr lang="ru-RU" sz="3200" dirty="0" smtClean="0">
                <a:solidFill>
                  <a:srgbClr val="002060"/>
                </a:solidFill>
              </a:rPr>
              <a:t>Способ получения изображения: ребенок набирает краску на кисть и ударяет кистью о картон, который держит над бумагой. Затем закрашивает лист акварелью в один или несколько цветов. Краска разбрызгивается на бумагу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lanetadetstva.net/wp-content/uploads/2012/12/%D0%B2%D1%8B%D0%B4%D1%83%D0%B2%D0%B0%D0%BD%D0%B8%D0%B5-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59" y="1223414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6861" y="86582"/>
            <a:ext cx="7829576" cy="6331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E95F01"/>
              </a:solidFill>
            </a:endParaRPr>
          </a:p>
          <a:p>
            <a:r>
              <a:rPr lang="ru-RU" sz="4000" b="1" dirty="0" smtClean="0">
                <a:solidFill>
                  <a:srgbClr val="E95F0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Рисование ватными палочками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Способ получения изображения: ребенок набирает краску на</a:t>
            </a:r>
            <a:r>
              <a:rPr lang="ru-RU" sz="3600" dirty="0" smtClean="0"/>
              <a:t> </a:t>
            </a:r>
            <a:endParaRPr lang="ru-RU" sz="3600" dirty="0" smtClean="0"/>
          </a:p>
          <a:p>
            <a:r>
              <a:rPr lang="ru-RU" sz="3600" dirty="0" smtClean="0">
                <a:solidFill>
                  <a:srgbClr val="002060"/>
                </a:solidFill>
              </a:rPr>
              <a:t>ватную палочку</a:t>
            </a:r>
            <a:r>
              <a:rPr lang="ru-RU" sz="3600" dirty="0" smtClean="0">
                <a:solidFill>
                  <a:srgbClr val="002060"/>
                </a:solidFill>
              </a:rPr>
              <a:t>о </a:t>
            </a:r>
            <a:r>
              <a:rPr lang="ru-RU" sz="3600" dirty="0" smtClean="0">
                <a:solidFill>
                  <a:srgbClr val="002060"/>
                </a:solidFill>
              </a:rPr>
              <a:t>и наносит точки, пятнышки на бумагу</a:t>
            </a:r>
            <a:r>
              <a:rPr lang="ru-RU" sz="4000" dirty="0" smtClean="0">
                <a:solidFill>
                  <a:srgbClr val="002060"/>
                </a:solidFill>
              </a:rPr>
              <a:t>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udivimka.ru/wp-content/uploads/2012/03/P2211352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354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Irina K</cp:lastModifiedBy>
  <cp:revision>20</cp:revision>
  <dcterms:created xsi:type="dcterms:W3CDTF">2013-08-27T08:28:57Z</dcterms:created>
  <dcterms:modified xsi:type="dcterms:W3CDTF">2013-08-28T15:33:25Z</dcterms:modified>
</cp:coreProperties>
</file>