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1B8E3-7974-45EE-833A-34FB446F352C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C0C9-8C8E-41E8-905B-809347ADA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otoforum.ru/photo/562906/index.ru.html" TargetMode="External"/><Relationship Id="rId3" Type="http://schemas.openxmlformats.org/officeDocument/2006/relationships/hyperlink" Target="http://www.abirvalg.net/forum/showthread.php?t=5172&amp;page=18" TargetMode="External"/><Relationship Id="rId7" Type="http://schemas.openxmlformats.org/officeDocument/2006/relationships/hyperlink" Target="http://uzcinema.com/video/vip/3411/filmy_i_animacija/slonenok_i_pismo" TargetMode="External"/><Relationship Id="rId2" Type="http://schemas.openxmlformats.org/officeDocument/2006/relationships/hyperlink" Target="http://www.mobilmusic.ru/file.php?id=9455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rooanti.lact.ru/mamapapa/igroteka/igryi-na-den-rozhdeniya-page-2" TargetMode="External"/><Relationship Id="rId5" Type="http://schemas.openxmlformats.org/officeDocument/2006/relationships/hyperlink" Target="http://kaltan.ucoz.com/photo/gorod/snezhnaja_gorka_kaltan/7-0-207" TargetMode="External"/><Relationship Id="rId4" Type="http://schemas.openxmlformats.org/officeDocument/2006/relationships/hyperlink" Target="http://www.sanki-snegokaty.ru/detskie-lyzhi.html" TargetMode="External"/><Relationship Id="rId9" Type="http://schemas.openxmlformats.org/officeDocument/2006/relationships/hyperlink" Target="http://multzona.org/cccp/page/16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4357694"/>
            <a:ext cx="7772400" cy="2000264"/>
          </a:xfrm>
        </p:spPr>
        <p:txBody>
          <a:bodyPr>
            <a:normAutofit/>
          </a:bodyPr>
          <a:lstStyle/>
          <a:p>
            <a:pPr algn="ctr"/>
            <a:r>
              <a:rPr lang="en-US" sz="2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ru-RU" sz="2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Зимний подарок для слонёнка</a:t>
            </a:r>
            <a:r>
              <a:rPr lang="en-US" sz="2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  <a:br>
              <a:rPr lang="ru-RU" sz="1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sz="18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928670"/>
            <a:ext cx="7772400" cy="200025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Презентация к непосредственно образовательной деятельности по рисованию в старшей группе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Используемые ресурсы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3400435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http://www.mobilmusic.ru/file.php?id=945523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–зимний пейзаж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http://www.abirvalg.net/forum/showthread.php?t=5172&amp;page=18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 санки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u="sng" dirty="0" smtClean="0">
                <a:hlinkClick r:id="rId4"/>
              </a:rPr>
              <a:t> http://www.sanki-snegokaty.ru/detskie-lyzhi.html</a:t>
            </a:r>
            <a:r>
              <a:rPr lang="ru-RU" sz="4000" u="sng" dirty="0" smtClean="0"/>
              <a:t> </a:t>
            </a:r>
            <a:r>
              <a:rPr lang="ru-RU" sz="4000" dirty="0" smtClean="0"/>
              <a:t> -лыжи</a:t>
            </a:r>
          </a:p>
          <a:p>
            <a:r>
              <a:rPr lang="ru-RU" sz="4000" dirty="0" smtClean="0">
                <a:hlinkClick r:id="rId5"/>
              </a:rPr>
              <a:t>http://kaltan.ucoz.com/photo/gorod/snezhnaja_gorka_kaltan/7-0-207</a:t>
            </a:r>
            <a:r>
              <a:rPr lang="ru-RU" sz="4000" dirty="0" smtClean="0"/>
              <a:t> - горка</a:t>
            </a:r>
          </a:p>
          <a:p>
            <a:r>
              <a:rPr lang="ru-RU" sz="4000" u="sng" dirty="0" smtClean="0">
                <a:hlinkClick r:id="rId6"/>
              </a:rPr>
              <a:t>http://www.nrooanti.lact.ru/mamapapa/igroteka/igryi-na-den-rozhdeniya-page-2</a:t>
            </a:r>
            <a:endParaRPr lang="ru-RU" sz="4000" u="sng" dirty="0" smtClean="0"/>
          </a:p>
          <a:p>
            <a:r>
              <a:rPr lang="ru-RU" sz="4000" dirty="0" smtClean="0"/>
              <a:t>- снеговик</a:t>
            </a:r>
          </a:p>
          <a:p>
            <a:r>
              <a:rPr lang="ru-RU" sz="4000" u="sng" dirty="0" smtClean="0">
                <a:hlinkClick r:id="rId7"/>
              </a:rPr>
              <a:t>http://uzcinema.com/video/vip/3411/filmy_i_animacija/slonenok_i_pismo</a:t>
            </a:r>
            <a:r>
              <a:rPr lang="ru-RU" sz="4000" u="sng" dirty="0" smtClean="0"/>
              <a:t> </a:t>
            </a:r>
            <a:r>
              <a:rPr lang="ru-RU" sz="4000" dirty="0" smtClean="0"/>
              <a:t>  -</a:t>
            </a:r>
            <a:r>
              <a:rPr lang="ru-RU" sz="4000" u="sng" dirty="0" smtClean="0"/>
              <a:t> </a:t>
            </a:r>
            <a:r>
              <a:rPr lang="ru-RU" sz="4000" dirty="0" smtClean="0"/>
              <a:t>слонёнок с письмом</a:t>
            </a:r>
          </a:p>
          <a:p>
            <a:r>
              <a:rPr lang="ru-RU" sz="4000" u="sng" dirty="0" smtClean="0">
                <a:hlinkClick r:id="rId8"/>
              </a:rPr>
              <a:t>http://www.photoforum.ru/photo/562906/index.ru.html</a:t>
            </a:r>
            <a:r>
              <a:rPr lang="ru-RU" sz="4000" u="sng" dirty="0" smtClean="0"/>
              <a:t>  </a:t>
            </a:r>
            <a:r>
              <a:rPr lang="ru-RU" sz="4000" dirty="0" smtClean="0"/>
              <a:t>-берёзка</a:t>
            </a:r>
          </a:p>
          <a:p>
            <a:r>
              <a:rPr lang="ru-RU" sz="4000" u="sng" dirty="0" smtClean="0">
                <a:hlinkClick r:id="rId9"/>
              </a:rPr>
              <a:t>http://multzona.org/cccp/page/16/</a:t>
            </a:r>
            <a:r>
              <a:rPr lang="ru-RU" sz="4000" dirty="0" smtClean="0"/>
              <a:t>  - слонёнок за столом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43570" y="5143512"/>
            <a:ext cx="3143272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Выполнила</a:t>
            </a:r>
          </a:p>
          <a:p>
            <a:pPr algn="ctr"/>
            <a:r>
              <a:rPr lang="ru-RU" dirty="0" smtClean="0"/>
              <a:t>Воспитатель ГБДОУ №37</a:t>
            </a:r>
          </a:p>
          <a:p>
            <a:pPr algn="ctr"/>
            <a:r>
              <a:rPr lang="ru-RU" dirty="0" err="1" smtClean="0"/>
              <a:t>Гречухина</a:t>
            </a:r>
            <a:r>
              <a:rPr lang="ru-RU" dirty="0" smtClean="0"/>
              <a:t> Е.В.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785918" y="500042"/>
            <a:ext cx="5486400" cy="43577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Рисунок 9" descr="http://img0.liveinternet.ru/images/attach/c/6/90/404/90404852_3bdcdf26260e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22961" b="22961"/>
          <a:stretch>
            <a:fillRect/>
          </a:stretch>
        </p:blipFill>
        <p:spPr bwMode="auto">
          <a:xfrm>
            <a:off x="1714480" y="500042"/>
            <a:ext cx="5715040" cy="4429156"/>
          </a:xfrm>
          <a:prstGeom prst="rect">
            <a:avLst/>
          </a:prstGeom>
          <a:noFill/>
          <a:ln w="635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1785918" y="5000636"/>
            <a:ext cx="5486400" cy="123349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Солнце греет землю слабо,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ночам трещит мороз.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Во дворе у снежной бабы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Побелел морковный нос?</a:t>
            </a:r>
          </a:p>
          <a:p>
            <a:pPr algn="ctr"/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4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4800600"/>
            <a:ext cx="6707216" cy="2714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714480" y="5429264"/>
            <a:ext cx="5486400" cy="114298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Всё лето стояли,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Зимы ожидали.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Дождались поры —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Помчались с горы. </a:t>
            </a:r>
          </a:p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http://sanochki-tut.ucoz.ru/_ph/1/818138349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  <a:ln w="6350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8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85918" y="5286388"/>
            <a:ext cx="5486400" cy="128588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 ногами у меня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Деревянные друзья.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Я на них лечу стрелой,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Но не летом, а зимой.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infantia.in/content/products/243/43fa37d38e.243_l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7265" r="7265"/>
          <a:stretch>
            <a:fillRect/>
          </a:stretch>
        </p:blipFill>
        <p:spPr bwMode="auto">
          <a:xfrm>
            <a:off x="1928794" y="642918"/>
            <a:ext cx="5486400" cy="4114800"/>
          </a:xfrm>
          <a:prstGeom prst="rect">
            <a:avLst/>
          </a:prstGeom>
          <a:noFill/>
          <a:ln w="6350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8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285852" y="5357826"/>
            <a:ext cx="6572296" cy="120493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Меня хлопали лопатой, меня сделали горбатой.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Меня били, колотили, ледяной водой облили.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И скатились все потом с моего горба гуртом.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Рисунок 11" descr="http://kaltan.ucoz.com/_ph/7/2/604119988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  <a:ln w="635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8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285852" y="5367338"/>
            <a:ext cx="6572296" cy="120493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Жил я посреди двора,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Где играет детвора,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Но от солнечных лучей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Превратился я в ручей.</a:t>
            </a:r>
          </a:p>
          <a:p>
            <a:pPr algn="ctr"/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 descr="http://i99.beon.ru/img686.imageshack.us/img686/1839/18468359.pn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0097" b="10097"/>
          <a:stretch>
            <a:fillRect/>
          </a:stretch>
        </p:blipFill>
        <p:spPr bwMode="auto">
          <a:xfrm>
            <a:off x="1928794" y="714356"/>
            <a:ext cx="5486400" cy="397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24288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1714480" y="4643446"/>
            <a:ext cx="5486400" cy="201930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Настоящий великан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Из далёких тёплых стран.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хобот воду набирает,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А потом фонтан пускает.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Очень крепок и силён.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Догадались?  Это -…</a:t>
            </a:r>
          </a:p>
          <a:p>
            <a:endParaRPr lang="ru-RU" sz="1800" dirty="0"/>
          </a:p>
        </p:txBody>
      </p:sp>
      <p:pic>
        <p:nvPicPr>
          <p:cNvPr id="16" name="Рисунок 15" descr="http://s55.ucoz.net/video/34/25178588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85728"/>
            <a:ext cx="5486400" cy="4114800"/>
          </a:xfrm>
          <a:prstGeom prst="rect">
            <a:avLst/>
          </a:prstGeom>
          <a:noFill/>
          <a:ln w="6350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285852" y="5367338"/>
            <a:ext cx="6572296" cy="120493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 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Белая берёза под моим окном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Принакрылась снегом, точно серебром.</a:t>
            </a:r>
          </a:p>
          <a:p>
            <a:pPr algn="ctr"/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http://www.beesona.ru/upload/216/0491937b51249e4cf9e2b45069fab75e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692" r="1692"/>
          <a:stretch>
            <a:fillRect/>
          </a:stretch>
        </p:blipFill>
        <p:spPr bwMode="auto">
          <a:prstGeom prst="rect">
            <a:avLst/>
          </a:prstGeom>
          <a:noFill/>
          <a:ln w="6350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285852" y="5367338"/>
            <a:ext cx="6572296" cy="1204934"/>
          </a:xfrm>
        </p:spPr>
        <p:txBody>
          <a:bodyPr>
            <a:noAutofit/>
          </a:bodyPr>
          <a:lstStyle/>
          <a:p>
            <a:pPr algn="ctr"/>
            <a:r>
              <a:rPr lang="ru-R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си - </a:t>
            </a:r>
            <a:r>
              <a:rPr lang="ru-R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90100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http://darjakaisa.ru/uploads/posts/2009-02/1233829525_4385.l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  <a:ln w="6350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Зимние забавы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Зимние забавы1</Template>
  <TotalTime>360</TotalTime>
  <Words>152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Зимние забавы1</vt:lpstr>
      <vt:lpstr>“ Зимний подарок для слонёнка“   Санкт-Петербург 2013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Используемые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2014-02-02T15:04:21Z</dcterms:created>
  <dcterms:modified xsi:type="dcterms:W3CDTF">2014-02-03T07:20:39Z</dcterms:modified>
</cp:coreProperties>
</file>