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85" r:id="rId6"/>
    <p:sldId id="290" r:id="rId7"/>
    <p:sldId id="291" r:id="rId8"/>
    <p:sldId id="261" r:id="rId9"/>
    <p:sldId id="262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5" r:id="rId23"/>
    <p:sldId id="258" r:id="rId24"/>
    <p:sldId id="274" r:id="rId25"/>
    <p:sldId id="275" r:id="rId26"/>
    <p:sldId id="276" r:id="rId27"/>
    <p:sldId id="294" r:id="rId28"/>
    <p:sldId id="277" r:id="rId29"/>
    <p:sldId id="278" r:id="rId30"/>
    <p:sldId id="279" r:id="rId31"/>
    <p:sldId id="280" r:id="rId32"/>
    <p:sldId id="281" r:id="rId33"/>
    <p:sldId id="282" r:id="rId34"/>
    <p:sldId id="300" r:id="rId35"/>
    <p:sldId id="283" r:id="rId36"/>
    <p:sldId id="287" r:id="rId37"/>
    <p:sldId id="288" r:id="rId38"/>
    <p:sldId id="289" r:id="rId39"/>
    <p:sldId id="286" r:id="rId40"/>
    <p:sldId id="297" r:id="rId41"/>
    <p:sldId id="299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0" autoAdjust="0"/>
  </p:normalViewPr>
  <p:slideViewPr>
    <p:cSldViewPr>
      <p:cViewPr varScale="1"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B2715557-60D2-48AB-8CA0-1063A32DB8C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AE738D-9CB1-41DD-9B49-509F61913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64D2-B59F-4D56-94A0-AE95DCD4518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1679-E8DD-422C-92BC-81B70B502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F4C25-01D3-4050-950E-0323C224DE16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99E77-D144-48E8-99C2-7E5788D29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DFF6-ECB3-4CDE-BF09-A47AE9915DBD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3B63-560B-4812-93BB-35834BA06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4D60-436F-4AE9-B130-BA158603C9E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B9AB-A874-4D00-AB42-5C23175BF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4BF3-194E-4BA3-B9AB-1E12BB983D1A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11BB-D930-4CC6-985F-E4A637B70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95CC4-7A6C-448F-9536-AD2B6D2083C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CF7FE14-5447-4A7C-ABB7-DBB3F8F2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8002-90D6-4B91-92A8-1C37AF1F0F7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2F8F-76E6-48A0-8B3E-A847440BA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59B5-709C-4A0E-90A2-AFD512A62D3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7ABA-C857-4764-ADA3-6EBE02223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109C1DF-455B-4E7E-903F-E5DC4B34449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7489982-8A41-46E5-9A7C-4CC2E0859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842D724-08F5-4977-8AA3-9EA8121583D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EE968B05-AF5B-4A9F-9DD2-68969DC2F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2C84D67-B4E4-48F9-9A2A-DA535D564EE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5C3B104-942D-4E60-930E-80CA785E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768350"/>
            <a:ext cx="8448675" cy="1481138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Вторая младшая группа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Воспитатели </a:t>
            </a:r>
            <a:r>
              <a:rPr lang="ru-RU" b="1" dirty="0" err="1" smtClean="0"/>
              <a:t>Дьячкова</a:t>
            </a:r>
            <a:r>
              <a:rPr lang="ru-RU" b="1" dirty="0" smtClean="0"/>
              <a:t> Н.В.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Травкина О.А.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2014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2530" name="Picture 2" descr="C:\Users\Наталья\Desktop\фотки\100NIKON\DSCN1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8135938" cy="6102350"/>
          </a:xfrm>
        </p:spPr>
      </p:pic>
      <p:sp>
        <p:nvSpPr>
          <p:cNvPr id="5" name="Прямоугольник 4"/>
          <p:cNvSpPr/>
          <p:nvPr/>
        </p:nvSpPr>
        <p:spPr>
          <a:xfrm>
            <a:off x="5795963" y="5661025"/>
            <a:ext cx="31686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Коммуникативные игры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4" name="Picture 2" descr="C:\Users\Наталья\Desktop\фотки\100NIKON\DSCN18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40188" y="260350"/>
            <a:ext cx="4752975" cy="6337300"/>
          </a:xfrm>
        </p:spPr>
      </p:pic>
      <p:sp>
        <p:nvSpPr>
          <p:cNvPr id="5" name="Прямоугольник 4"/>
          <p:cNvSpPr/>
          <p:nvPr/>
        </p:nvSpPr>
        <p:spPr>
          <a:xfrm>
            <a:off x="468313" y="4508500"/>
            <a:ext cx="4248150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Выставка книг К.И. Чуковского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8" name="Picture 2" descr="C:\Users\Наталья\Desktop\фотки\100NIKON\DSCN18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4895850" cy="6529388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5661025"/>
            <a:ext cx="4103688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Рассказывание сказок с помощью </a:t>
            </a:r>
            <a:r>
              <a:rPr lang="ru-RU" b="1" dirty="0" err="1">
                <a:solidFill>
                  <a:schemeClr val="bg1"/>
                </a:solidFill>
              </a:rPr>
              <a:t>фланелеграфа</a:t>
            </a:r>
            <a:endParaRPr lang="ru-RU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Г. Цыферов «Цыпленок»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2" name="Picture 2" descr="C:\Users\Наталья\Desktop\фотки\100NIKON\DSCN18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256587" cy="6192837"/>
          </a:xfrm>
        </p:spPr>
      </p:pic>
      <p:sp>
        <p:nvSpPr>
          <p:cNvPr id="5" name="Прямоугольник 4"/>
          <p:cNvSpPr/>
          <p:nvPr/>
        </p:nvSpPr>
        <p:spPr>
          <a:xfrm>
            <a:off x="5292725" y="5373688"/>
            <a:ext cx="3600450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Русская народная сказка «Теремок»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6" name="Picture 2" descr="C:\Users\Наталья\Desktop\фотки\100NIKON\DSCN18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260350"/>
            <a:ext cx="4797425" cy="6396038"/>
          </a:xfrm>
        </p:spPr>
      </p:pic>
      <p:sp>
        <p:nvSpPr>
          <p:cNvPr id="5" name="Прямоугольник 4"/>
          <p:cNvSpPr/>
          <p:nvPr/>
        </p:nvSpPr>
        <p:spPr>
          <a:xfrm>
            <a:off x="395288" y="4292600"/>
            <a:ext cx="4248150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Разучивание </a:t>
            </a:r>
            <a:r>
              <a:rPr lang="ru-RU" b="1" dirty="0" err="1">
                <a:solidFill>
                  <a:schemeClr val="bg1"/>
                </a:solidFill>
              </a:rPr>
              <a:t>потешки</a:t>
            </a:r>
            <a:endParaRPr lang="ru-RU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«Водичка-водичка»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Picture 2" descr="C:\Users\Наталья\Desktop\фотки\100NIKON\DSCN18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7874000" cy="5903912"/>
          </a:xfrm>
        </p:spPr>
      </p:pic>
      <p:sp>
        <p:nvSpPr>
          <p:cNvPr id="5" name="Прямоугольник 4"/>
          <p:cNvSpPr/>
          <p:nvPr/>
        </p:nvSpPr>
        <p:spPr>
          <a:xfrm>
            <a:off x="5508625" y="5373688"/>
            <a:ext cx="3384550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Разучивание </a:t>
            </a:r>
            <a:r>
              <a:rPr lang="ru-RU" b="1" dirty="0" err="1">
                <a:solidFill>
                  <a:schemeClr val="bg1"/>
                </a:solidFill>
              </a:rPr>
              <a:t>потешки</a:t>
            </a:r>
            <a:endParaRPr lang="ru-RU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«Расти коса до пояса»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pic>
        <p:nvPicPr>
          <p:cNvPr id="28674" name="Picture 2" descr="C:\Users\Наталья\Desktop\фотки\100NIKON\DSCN18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sp>
        <p:nvSpPr>
          <p:cNvPr id="6" name="Прямоугольник 5"/>
          <p:cNvSpPr/>
          <p:nvPr/>
        </p:nvSpPr>
        <p:spPr>
          <a:xfrm>
            <a:off x="5364163" y="5876925"/>
            <a:ext cx="338455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Закрепляем  названия цветов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085850"/>
          </a:xfrm>
        </p:spPr>
      </p:pic>
      <p:pic>
        <p:nvPicPr>
          <p:cNvPr id="29698" name="Picture 2" descr="C:\Users\Наталья\Desktop\фотки\100NIKON\DSCN186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196975"/>
            <a:ext cx="7343775" cy="5508625"/>
          </a:xfrm>
        </p:spPr>
      </p:pic>
      <p:sp>
        <p:nvSpPr>
          <p:cNvPr id="5" name="Прямоугольник 4"/>
          <p:cNvSpPr/>
          <p:nvPr/>
        </p:nvSpPr>
        <p:spPr>
          <a:xfrm>
            <a:off x="8459788" y="6453188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24525" y="6021388"/>
            <a:ext cx="3168650" cy="836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Закрепляем названия оттенков цветов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pic>
        <p:nvPicPr>
          <p:cNvPr id="30722" name="Picture 2" descr="C:\Users\Наталья\Desktop\фотки\100NIKON\DSCN185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341438"/>
            <a:ext cx="7008812" cy="5256212"/>
          </a:xfrm>
        </p:spPr>
      </p:pic>
      <p:sp>
        <p:nvSpPr>
          <p:cNvPr id="5" name="Прямоугольник 4"/>
          <p:cNvSpPr/>
          <p:nvPr/>
        </p:nvSpPr>
        <p:spPr>
          <a:xfrm>
            <a:off x="5580063" y="5949950"/>
            <a:ext cx="3313112" cy="90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Подражаем  животным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1746" name="Picture 2" descr="C:\Users\Наталья\Desktop\фотки\100NIKON\DSCN18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56587" cy="6192838"/>
          </a:xfrm>
        </p:spPr>
      </p:pic>
      <p:sp>
        <p:nvSpPr>
          <p:cNvPr id="5" name="Прямоугольник 4"/>
          <p:cNvSpPr/>
          <p:nvPr/>
        </p:nvSpPr>
        <p:spPr>
          <a:xfrm>
            <a:off x="5724525" y="5589588"/>
            <a:ext cx="3240088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«Поезд»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5024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Цель проекта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 </a:t>
            </a:r>
            <a:r>
              <a:rPr lang="ru-RU" sz="2700" b="1" dirty="0" smtClean="0">
                <a:solidFill>
                  <a:schemeClr val="tx1"/>
                </a:solidFill>
              </a:rPr>
              <a:t>Развитие речевой активности и коммуникативных способностей детей дошкольного возраста через игровую деятельность.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817937"/>
          </a:xfrm>
        </p:spPr>
        <p:txBody>
          <a:bodyPr>
            <a:normAutofit fontScale="850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Задачи проекта: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1. Повышение речевой активности детей.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2. Обогащение и активизация словаря детей.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3. Развитие мелкой моторики рук с использованием пальчиковой гимнастики.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4. Развитие воображения и творческих способностей.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5. Воспитание умение детей работать в коллективе.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158875"/>
          </a:xfrm>
        </p:spPr>
      </p:pic>
      <p:pic>
        <p:nvPicPr>
          <p:cNvPr id="32770" name="Picture 2" descr="C:\Users\Наталья\Desktop\фотки\100NIKON\DSCN18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196975"/>
            <a:ext cx="7105650" cy="5327650"/>
          </a:xfrm>
        </p:spPr>
      </p:pic>
      <p:sp>
        <p:nvSpPr>
          <p:cNvPr id="5" name="Прямоугольник 4"/>
          <p:cNvSpPr/>
          <p:nvPr/>
        </p:nvSpPr>
        <p:spPr>
          <a:xfrm>
            <a:off x="5580063" y="5876925"/>
            <a:ext cx="32400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«Строители»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3794" name="Picture 2" descr="C:\Users\Наталья\Desktop\фотки\100NIKON\DSCN18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8159750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4818" name="Picture 2" descr="H:\младшая группа\фото\ФОТО\игры и занятия  в группе\DSCN16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135937" cy="6102350"/>
          </a:xfrm>
        </p:spPr>
      </p:pic>
      <p:sp>
        <p:nvSpPr>
          <p:cNvPr id="5" name="Прямоугольник 4"/>
          <p:cNvSpPr/>
          <p:nvPr/>
        </p:nvSpPr>
        <p:spPr>
          <a:xfrm>
            <a:off x="6156325" y="5661025"/>
            <a:ext cx="2736850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«Строим гараж»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Наталья\Desktop\фотки\100NIKON\DSCN1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5963" y="5661025"/>
            <a:ext cx="31686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«Больница»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:\младшая группа\фото\ФОТО\игры и занятия  в группе\DSCN1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4856163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8313" y="5084763"/>
            <a:ext cx="35274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«Дочки-матери»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7890" name="Picture 2" descr="C:\Users\Наталья\Desktop\фотки\100NIKON\DSCN18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208962" cy="6156325"/>
          </a:xfrm>
        </p:spPr>
      </p:pic>
      <p:sp>
        <p:nvSpPr>
          <p:cNvPr id="5" name="Прямоугольник 4"/>
          <p:cNvSpPr/>
          <p:nvPr/>
        </p:nvSpPr>
        <p:spPr>
          <a:xfrm>
            <a:off x="5724525" y="5661025"/>
            <a:ext cx="30956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«Магазин»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8914" name="Picture 2" descr="C:\Users\Наталья\Desktop\фотки\100NIKON\DSCN18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064500" cy="6048375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445125"/>
            <a:ext cx="3097213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«Телефон»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9938" name="Picture 2" descr="H:\младшая группа\фото\ФОТО\игры и занятия  в группе\DSCN15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064500" cy="6048375"/>
          </a:xfrm>
        </p:spPr>
      </p:pic>
      <p:sp>
        <p:nvSpPr>
          <p:cNvPr id="5" name="Прямоугольник 4"/>
          <p:cNvSpPr/>
          <p:nvPr/>
        </p:nvSpPr>
        <p:spPr>
          <a:xfrm>
            <a:off x="6443663" y="5516563"/>
            <a:ext cx="252095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«Готовим обед»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0962" name="Picture 2" descr="C:\Users\Наталья\Desktop\фотки\100NIKON\DSCN18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256587" cy="6192838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589588"/>
            <a:ext cx="3241675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«Мы – солдаты»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1986" name="Picture 2" descr="C:\Users\Наталья\Desktop\фотки\100NIKON\DSCN18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064500" cy="6048375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589588"/>
            <a:ext cx="3097213" cy="93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«Чаепитие»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pic>
        <p:nvPicPr>
          <p:cNvPr id="15362" name="Picture 2" descr="C:\Users\Наталья\Desktop\фотки\100NIKON\DSCN18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628775"/>
            <a:ext cx="6096000" cy="4572000"/>
          </a:xfrm>
        </p:spPr>
      </p:pic>
      <p:sp>
        <p:nvSpPr>
          <p:cNvPr id="7" name="Прямоугольник 6"/>
          <p:cNvSpPr/>
          <p:nvPr/>
        </p:nvSpPr>
        <p:spPr>
          <a:xfrm>
            <a:off x="4643438" y="5516563"/>
            <a:ext cx="4249737" cy="1081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Образовательная деятельность по развитию речи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Театрализованные игры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3010" name="Picture 2" descr="C:\Users\Наталья\Desktop\фотки\100NIKON\DSCN18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268413"/>
            <a:ext cx="6816725" cy="5113337"/>
          </a:xfrm>
        </p:spPr>
      </p:pic>
      <p:sp>
        <p:nvSpPr>
          <p:cNvPr id="5" name="Прямоугольник 4"/>
          <p:cNvSpPr/>
          <p:nvPr/>
        </p:nvSpPr>
        <p:spPr>
          <a:xfrm>
            <a:off x="5292725" y="5661025"/>
            <a:ext cx="3167063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«Как звери к зиме готовятся»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4034" name="Picture 2" descr="C:\Users\Наталья\Desktop\фотки\100NIKON\DSCN18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5184775" cy="3887787"/>
          </a:xfrm>
        </p:spPr>
      </p:pic>
      <p:pic>
        <p:nvPicPr>
          <p:cNvPr id="44035" name="Picture 2" descr="H:\младшая группа\фото\ФОТО\игры и занятия  в группе\DSCN15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087688"/>
            <a:ext cx="472757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24525" y="1052513"/>
            <a:ext cx="2879725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«Волк и семеро козлят»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5058" name="Picture 2" descr="C:\Users\Наталья\Desktop\фотки\100NIKON\DSCN18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351837" cy="6264275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732463"/>
            <a:ext cx="3313113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«Теремок»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6082" name="Picture 2" descr="C:\Users\Наталья\Desktop\фотки\100NIKON\DSCN18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333375"/>
            <a:ext cx="7848600" cy="5886450"/>
          </a:xfrm>
        </p:spPr>
      </p:pic>
      <p:sp>
        <p:nvSpPr>
          <p:cNvPr id="5" name="Прямоугольник 4"/>
          <p:cNvSpPr/>
          <p:nvPr/>
        </p:nvSpPr>
        <p:spPr>
          <a:xfrm>
            <a:off x="5508625" y="5445125"/>
            <a:ext cx="33115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«Концерт»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2238"/>
            <a:ext cx="8242300" cy="1547812"/>
          </a:xfrm>
        </p:spPr>
      </p:pic>
      <p:pic>
        <p:nvPicPr>
          <p:cNvPr id="47106" name="Picture 2" descr="C:\Users\Наталья\Desktop\фотки\100NIKON\DSCN185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8888" y="4868863"/>
            <a:ext cx="2233612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«Ухаживаем за цветами»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pic>
        <p:nvPicPr>
          <p:cNvPr id="48130" name="Picture 2" descr="C:\Users\Наталья\Desktop\фотки\100NIKON\DSCN18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5364163" y="5876925"/>
            <a:ext cx="33115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Фильмотека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9154" name="Picture 2" descr="C:\Users\Наталья\Desktop\фотки\100NIKON\DSCN18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76250"/>
            <a:ext cx="7585075" cy="5689600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445125"/>
            <a:ext cx="31686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Настольный театр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0178" name="Picture 2" descr="C:\Users\Наталья\Desktop\фотки\100NIKON\DSCN18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333375"/>
            <a:ext cx="7680325" cy="5759450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300663"/>
            <a:ext cx="33131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Театр игрушек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1202" name="Picture 2" descr="C:\Users\Наталья\Desktop\фотки\100NIKON\DSCN18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60350"/>
            <a:ext cx="7872413" cy="5905500"/>
          </a:xfrm>
        </p:spPr>
      </p:pic>
      <p:sp>
        <p:nvSpPr>
          <p:cNvPr id="5" name="Прямоугольник 4"/>
          <p:cNvSpPr/>
          <p:nvPr/>
        </p:nvSpPr>
        <p:spPr>
          <a:xfrm>
            <a:off x="5508625" y="5445125"/>
            <a:ext cx="331152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Театр на палочках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2226" name="Picture 2" descr="C:\Users\Наталья\Desktop\фотки\100NIKON\DSCN18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908050"/>
            <a:ext cx="4267200" cy="5689600"/>
          </a:xfrm>
        </p:spPr>
      </p:pic>
      <p:pic>
        <p:nvPicPr>
          <p:cNvPr id="52227" name="Picture 3" descr="C:\Users\Наталья\Desktop\фотки\100NIKON\DSCN18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08050"/>
            <a:ext cx="42957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850" y="333375"/>
            <a:ext cx="37433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Театральный уголок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825" y="260350"/>
            <a:ext cx="3598863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Патриотический уголок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6" name="Picture 2" descr="C:\Users\Наталья\Desktop\фотки\100NIKON\DSCN18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353425" cy="6264275"/>
          </a:xfrm>
        </p:spPr>
      </p:pic>
      <p:sp>
        <p:nvSpPr>
          <p:cNvPr id="5" name="Прямоугольник 4"/>
          <p:cNvSpPr/>
          <p:nvPr/>
        </p:nvSpPr>
        <p:spPr>
          <a:xfrm>
            <a:off x="5435600" y="5445125"/>
            <a:ext cx="3529013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Дыхательная 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620125" cy="1408112"/>
          </a:xfrm>
        </p:spPr>
      </p:pic>
      <p:pic>
        <p:nvPicPr>
          <p:cNvPr id="53250" name="Picture 2" descr="H:\младшая группа\фото\ФОТО\прогулки\DSCN15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60350"/>
            <a:ext cx="3887787" cy="5184775"/>
          </a:xfrm>
        </p:spPr>
      </p:pic>
      <p:pic>
        <p:nvPicPr>
          <p:cNvPr id="53251" name="Picture 2" descr="H:\младшая группа\фото\ФОТО\прогулки\DSCN16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75" y="2924175"/>
            <a:ext cx="506412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pic>
        <p:nvPicPr>
          <p:cNvPr id="54274" name="Picture 2" descr="H:\младшая группа\фото\ФОТО\фото день именника ноябрь\DSCN17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Буклеты «Игра как средство развития речи»; «Пальчиковые игры и развитие речи»; «Фонематический слух – основа правильной речи»; «Советы логопеда».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Консультации «Игры для развития речи и мышления», «Как организовать занятия с детьми дома».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Родительское собрание «Развитие речи младших дошкольников».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Новогодний утренник.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1938"/>
            <a:ext cx="8242300" cy="1408112"/>
          </a:xfrm>
        </p:spPr>
      </p:pic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  <a:p>
            <a:r>
              <a:rPr lang="ru-RU" b="1" smtClean="0"/>
              <a:t>Картотека игр для развития речи,</a:t>
            </a:r>
          </a:p>
          <a:p>
            <a:r>
              <a:rPr lang="ru-RU" b="1" smtClean="0"/>
              <a:t>Изготовление схем-моделей для составления рассказов, сказок,</a:t>
            </a:r>
          </a:p>
          <a:p>
            <a:r>
              <a:rPr lang="ru-RU" b="1" smtClean="0"/>
              <a:t>Изготовление атрибутов для театра разного вида,</a:t>
            </a:r>
          </a:p>
          <a:p>
            <a:r>
              <a:rPr lang="ru-RU" b="1" smtClean="0"/>
              <a:t>Открытое занятие,</a:t>
            </a:r>
          </a:p>
          <a:p>
            <a:r>
              <a:rPr lang="ru-RU" b="1" smtClean="0"/>
              <a:t>Презентация проекта.</a:t>
            </a:r>
          </a:p>
          <a:p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71450"/>
            <a:ext cx="8242300" cy="9620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Тема разработанного проекта выбрана с учетом возрастных особенностей детей младшего возраста и объема информации, которая может быть ими воспринята, что положительно повлияло на различные виды их деятельности (интеллектуальную, познавательную, речевую);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-отмечалась положительная реакция и эмоциональный отклик детей на знакомство с разными видами игрушек, дети проявляли интерес и желание играть с игрушками;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/>
              <a:t>-возросла речевая активность детей, что положительно повлияла на самостоятельную игровую деятельность детей, дети пытаются осуществлять ролевой диалог.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Picture 2" descr="C:\Users\Наталья\Desktop\фотки\100NIKON\DSCN18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351837" cy="6264275"/>
          </a:xfrm>
        </p:spPr>
      </p:pic>
      <p:sp>
        <p:nvSpPr>
          <p:cNvPr id="5" name="Прямоугольник 4"/>
          <p:cNvSpPr/>
          <p:nvPr/>
        </p:nvSpPr>
        <p:spPr>
          <a:xfrm>
            <a:off x="5364163" y="5516563"/>
            <a:ext cx="3600450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Артикуляционная 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4" name="Picture 2" descr="H:\младшая группа\фото\ФОТО\знакомство с овощами\DSCN16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0" y="260350"/>
            <a:ext cx="4752975" cy="6337300"/>
          </a:xfrm>
        </p:spPr>
      </p:pic>
      <p:sp>
        <p:nvSpPr>
          <p:cNvPr id="5" name="Прямоугольник 4"/>
          <p:cNvSpPr/>
          <p:nvPr/>
        </p:nvSpPr>
        <p:spPr>
          <a:xfrm>
            <a:off x="395288" y="5084763"/>
            <a:ext cx="4321175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Прием  моделирования на занятиях по развитию речи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8" name="Picture 2" descr="H:\младшая группа\фото\ФОТО\знакомство с овощами\DSCN16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572000" cy="6096000"/>
          </a:xfrm>
        </p:spPr>
      </p:pic>
      <p:sp>
        <p:nvSpPr>
          <p:cNvPr id="5" name="Прямоугольник 4"/>
          <p:cNvSpPr/>
          <p:nvPr/>
        </p:nvSpPr>
        <p:spPr>
          <a:xfrm>
            <a:off x="4500563" y="5084763"/>
            <a:ext cx="4032250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«Чудесный мешочек»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(описание овощей)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Picture 2" descr="C:\Users\Наталья\Desktop\фотки\100NIKON\DSCN18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30675" y="260350"/>
            <a:ext cx="4591050" cy="6121400"/>
          </a:xfrm>
        </p:spPr>
      </p:pic>
      <p:sp>
        <p:nvSpPr>
          <p:cNvPr id="5" name="Прямоугольник 4"/>
          <p:cNvSpPr/>
          <p:nvPr/>
        </p:nvSpPr>
        <p:spPr>
          <a:xfrm>
            <a:off x="468313" y="4292600"/>
            <a:ext cx="4319587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Беседы по картинам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6" name="Picture 2" descr="C:\Users\Наталья\Desktop\фотки\100NIKON\DSCN18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8135937" cy="6102350"/>
          </a:xfrm>
        </p:spPr>
      </p:pic>
      <p:sp>
        <p:nvSpPr>
          <p:cNvPr id="5" name="Прямоугольник 4"/>
          <p:cNvSpPr/>
          <p:nvPr/>
        </p:nvSpPr>
        <p:spPr>
          <a:xfrm>
            <a:off x="5651500" y="5516563"/>
            <a:ext cx="324167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Пальчиковая гимнастика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103</TotalTime>
  <Words>263</Words>
  <Application>Microsoft Office PowerPoint</Application>
  <PresentationFormat>Экран (4:3)</PresentationFormat>
  <Paragraphs>63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Century Gothic</vt:lpstr>
      <vt:lpstr>Arial</vt:lpstr>
      <vt:lpstr>Wingdings 2</vt:lpstr>
      <vt:lpstr>Verdana</vt:lpstr>
      <vt:lpstr>Calibri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проекта «Речевое развитие детей»</dc:title>
  <dc:creator>Наталья</dc:creator>
  <cp:lastModifiedBy>Админ</cp:lastModifiedBy>
  <cp:revision>12</cp:revision>
  <dcterms:created xsi:type="dcterms:W3CDTF">2014-12-27T08:41:55Z</dcterms:created>
  <dcterms:modified xsi:type="dcterms:W3CDTF">2015-02-05T07:22:16Z</dcterms:modified>
</cp:coreProperties>
</file>