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64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4D37-5C6A-4EB5-96A1-B9CD626B7BA6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E284E-505E-470D-94D4-A5ED68C364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4" name="Picture 10" descr="C:\Users\Маргаритка\Desktop\3461_785d2bc2f6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7999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Маргаритка\Desktop\маша обедает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Маргаритка\Desktop\маша обедает\1 - копия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аргаритка\Desktop\маша обедает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66" y="0"/>
            <a:ext cx="6850334" cy="9119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ргаритка\Desktop\маша обедает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6858000" cy="9182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аргаритка\Desktop\маша обедает\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Маргаритка\Desktop\маша обедает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Маргаритка\Desktop\маша обедает\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77186"/>
            <a:ext cx="6858000" cy="9221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аргаритка\Desktop\маша обедает\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597" y="1"/>
            <a:ext cx="6886597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аргаритка\Desktop\маша обедает\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Маргаритка</dc:creator>
  <cp:lastModifiedBy>Маргаритка</cp:lastModifiedBy>
  <cp:revision>13</cp:revision>
  <dcterms:created xsi:type="dcterms:W3CDTF">2015-01-29T08:28:28Z</dcterms:created>
  <dcterms:modified xsi:type="dcterms:W3CDTF">2015-02-09T11:06:27Z</dcterms:modified>
</cp:coreProperties>
</file>