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4" r:id="rId4"/>
    <p:sldId id="275" r:id="rId5"/>
    <p:sldId id="280" r:id="rId6"/>
    <p:sldId id="278" r:id="rId7"/>
    <p:sldId id="270" r:id="rId8"/>
    <p:sldId id="269" r:id="rId9"/>
    <p:sldId id="276" r:id="rId10"/>
    <p:sldId id="268" r:id="rId11"/>
    <p:sldId id="261" r:id="rId12"/>
    <p:sldId id="257" r:id="rId13"/>
    <p:sldId id="258" r:id="rId14"/>
    <p:sldId id="262" r:id="rId15"/>
    <p:sldId id="259" r:id="rId16"/>
    <p:sldId id="263" r:id="rId17"/>
    <p:sldId id="271" r:id="rId18"/>
    <p:sldId id="266" r:id="rId19"/>
    <p:sldId id="291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4/79/609/79609429_27286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программы «Цветные ладошки»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264896" cy="338437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 программы: </a:t>
            </a:r>
            <a:r>
              <a:rPr lang="ru-RU" dirty="0" smtClean="0">
                <a:solidFill>
                  <a:srgbClr val="FFC000"/>
                </a:solidFill>
              </a:rPr>
              <a:t>Формирование у детей дошкольного возраста эстетического отношения художественно творческих способностей  в изобразительной деятельности</a:t>
            </a: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Овчинникова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Екатерина Сергеевна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g-fotki.yandex.ru/get/5412/4243123.2f/0_877c4_d066b152_XL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6408712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60648"/>
            <a:ext cx="7198593" cy="57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g-fotki.yandex.ru/get/5412/4243123.2f/0_877c4_d066b152_XL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408712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96676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404664"/>
            <a:ext cx="47773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964488" cy="604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40568" y="260648"/>
            <a:ext cx="95050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79035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79928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6044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абор мебели ДЭМИ № 1 &quot;Книга&quot; синий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17646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Подготовительная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группа Б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2/72/439/72439612_solnuyshko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99658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Все работы выполнены во время образовательной деятельности «художественное творчество»</a:t>
            </a:r>
          </a:p>
          <a:p>
            <a:r>
              <a:rPr lang="ru-RU" dirty="0" smtClean="0"/>
              <a:t>Детьми подготовительной группы МДОБУ «ЦРР – детский сад №5 ЛГО»</a:t>
            </a:r>
          </a:p>
          <a:p>
            <a:r>
              <a:rPr lang="ru-RU" dirty="0" smtClean="0"/>
              <a:t>МОЛОДЦЫ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email"/>
          <a:srcRect b="1426"/>
          <a:stretch>
            <a:fillRect/>
          </a:stretch>
        </p:blipFill>
        <p:spPr bwMode="auto">
          <a:xfrm>
            <a:off x="1259632" y="980728"/>
            <a:ext cx="603461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842493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g-fotki.yandex.ru/get/5412/4243123.2f/0_877c4_d066b152_XL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8064896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9001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img-fotki.yandex.ru/get/5412/4243123.2f/0_877c4_d066b152_XL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7240"/>
            <a:ext cx="9324528" cy="684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7920880" cy="643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g-fotki.yandex.ru/get/5412/4243123.2f/0_877c4_d066b152_XL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7848872" cy="710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img-fotki.yandex.ru/get/5412/4243123.2f/0_877c4_d066b152_XL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7704856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864096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024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52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Реализация программы «Цветные ладошки»</vt:lpstr>
      <vt:lpstr>Подготовительная  группа Б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2014-02-17T19:32:26Z</dcterms:modified>
</cp:coreProperties>
</file>