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7EF5-D5EC-425F-9893-481C7B27F0D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87CD-F589-42BD-AE1F-08B7834B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7EF5-D5EC-425F-9893-481C7B27F0D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87CD-F589-42BD-AE1F-08B7834B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7EF5-D5EC-425F-9893-481C7B27F0D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87CD-F589-42BD-AE1F-08B7834B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7EF5-D5EC-425F-9893-481C7B27F0D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87CD-F589-42BD-AE1F-08B7834B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7EF5-D5EC-425F-9893-481C7B27F0D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87CD-F589-42BD-AE1F-08B7834B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7EF5-D5EC-425F-9893-481C7B27F0D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87CD-F589-42BD-AE1F-08B7834B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7EF5-D5EC-425F-9893-481C7B27F0D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87CD-F589-42BD-AE1F-08B7834B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7EF5-D5EC-425F-9893-481C7B27F0D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87CD-F589-42BD-AE1F-08B7834B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7EF5-D5EC-425F-9893-481C7B27F0D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87CD-F589-42BD-AE1F-08B7834B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7EF5-D5EC-425F-9893-481C7B27F0D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87CD-F589-42BD-AE1F-08B7834B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7EF5-D5EC-425F-9893-481C7B27F0D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87CD-F589-42BD-AE1F-08B7834B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77EF5-D5EC-425F-9893-481C7B27F0D1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87CD-F589-42BD-AE1F-08B7834B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79970861_large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0941328">
            <a:off x="1305631" y="625350"/>
            <a:ext cx="4624352" cy="353163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Детям о безопасности дома и на дороге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3500438"/>
            <a:ext cx="3571900" cy="1071570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mtClean="0"/>
              <a:t> Воспитатель:</a:t>
            </a:r>
            <a:endParaRPr lang="ru-RU" dirty="0" smtClean="0"/>
          </a:p>
          <a:p>
            <a:r>
              <a:rPr lang="ru-RU" sz="2000" dirty="0" smtClean="0"/>
              <a:t>Меркулова  Ирина Валерьевна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143380"/>
            <a:ext cx="9143999" cy="27146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Быть серьезней на дороге,</a:t>
            </a:r>
            <a:b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знать порядок вы должны </a:t>
            </a:r>
            <a:b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проезжей части строго </a:t>
            </a:r>
            <a:b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игры все запрещены.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414338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931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64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dirty="0"/>
          </a:p>
        </p:txBody>
      </p:sp>
      <p:pic>
        <p:nvPicPr>
          <p:cNvPr id="3" name="Рисунок 2" descr="82adbfa45a51cc346619457ad0e40089d2b71c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32"/>
            <a:ext cx="9144000" cy="4524315"/>
          </a:xfrm>
          <a:prstGeom prst="rect">
            <a:avLst/>
          </a:prstGeom>
          <a:ln/>
          <a:scene3d>
            <a:camera prst="perspectiveContrastingRigh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Делаем ребятам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Предостережение: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Выучите срочно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Правила движения,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Чтоб не волновались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Каждый день родители,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Чтоб спокойно мчались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Улицей водители!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mult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973816"/>
            <a:ext cx="3857620" cy="588418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0b211_dbf737c7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" y="0"/>
            <a:ext cx="9128785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9970861_large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8860" y="1214422"/>
            <a:ext cx="4357718" cy="8572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u="sng" dirty="0" smtClean="0">
                <a:solidFill>
                  <a:srgbClr val="FF0000"/>
                </a:solidFill>
              </a:rPr>
              <a:t>Правила поведения для воспитанных детей</a:t>
            </a:r>
          </a:p>
          <a:p>
            <a:pPr algn="ctr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2500306"/>
            <a:ext cx="6000792" cy="2286016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 вести, когда ты дома,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 общаться с незнакомым,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 пожара избежать,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общем, друг, спеши все знать!</a:t>
            </a:r>
          </a:p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21985196_rrrr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1985275_rrrr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1985267_rrrrr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1985302_rrrrr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1985258_rrrrr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m_full.as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14678" y="0"/>
            <a:ext cx="4929222" cy="2143116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 </a:t>
            </a:r>
            <a:r>
              <a:rPr lang="ru-RU" sz="3600" b="1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Детям о  безопасном поведении на дорогах</a:t>
            </a:r>
            <a:endParaRPr lang="ru-RU" sz="3600" b="1" dirty="0">
              <a:ln w="28575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428624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53294" y="135702"/>
            <a:ext cx="5390706" cy="6124754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Светофор нас в гости ждет.</a:t>
            </a:r>
            <a:br>
              <a:rPr lang="ru-RU" sz="2800" b="1" dirty="0" smtClean="0"/>
            </a:br>
            <a:r>
              <a:rPr lang="ru-RU" sz="2800" b="1" dirty="0" smtClean="0"/>
              <a:t>Освещает переход.</a:t>
            </a:r>
            <a:br>
              <a:rPr lang="ru-RU" sz="2800" b="1" dirty="0" smtClean="0"/>
            </a:br>
            <a:r>
              <a:rPr lang="ru-RU" sz="2800" b="1" dirty="0" smtClean="0"/>
              <a:t>Загорелся красный глаз:</a:t>
            </a:r>
            <a:br>
              <a:rPr lang="ru-RU" sz="2800" b="1" dirty="0" smtClean="0"/>
            </a:br>
            <a:r>
              <a:rPr lang="ru-RU" sz="2800" b="1" dirty="0" smtClean="0"/>
              <a:t>Задержать он хочет нас.</a:t>
            </a:r>
            <a:br>
              <a:rPr lang="ru-RU" sz="2800" b="1" dirty="0" smtClean="0"/>
            </a:br>
            <a:r>
              <a:rPr lang="ru-RU" sz="2800" b="1" dirty="0" smtClean="0"/>
              <a:t>Если красный — нет пути.</a:t>
            </a:r>
            <a:br>
              <a:rPr lang="ru-RU" sz="2800" b="1" dirty="0" smtClean="0"/>
            </a:br>
            <a:r>
              <a:rPr lang="ru-RU" sz="2800" b="1" dirty="0" smtClean="0"/>
              <a:t>Красный свет — нельзя идти.</a:t>
            </a:r>
            <a:br>
              <a:rPr lang="ru-RU" sz="2800" b="1" dirty="0" smtClean="0"/>
            </a:br>
            <a:r>
              <a:rPr lang="ru-RU" sz="2800" b="1" dirty="0" smtClean="0"/>
              <a:t>Желтый свет — не очень строгий:</a:t>
            </a:r>
            <a:br>
              <a:rPr lang="ru-RU" sz="2800" b="1" dirty="0" smtClean="0"/>
            </a:br>
            <a:r>
              <a:rPr lang="ru-RU" sz="2800" b="1" dirty="0" smtClean="0"/>
              <a:t>Жди, нам нет пока дороги.</a:t>
            </a:r>
            <a:br>
              <a:rPr lang="ru-RU" sz="2800" b="1" dirty="0" smtClean="0"/>
            </a:br>
            <a:r>
              <a:rPr lang="ru-RU" sz="2800" b="1" dirty="0" smtClean="0"/>
              <a:t>Ярко-желтый глаз горит:</a:t>
            </a:r>
            <a:br>
              <a:rPr lang="ru-RU" sz="2800" b="1" dirty="0" smtClean="0"/>
            </a:br>
            <a:r>
              <a:rPr lang="ru-RU" sz="2800" b="1" dirty="0" smtClean="0"/>
              <a:t>Все движение стоит!</a:t>
            </a:r>
            <a:br>
              <a:rPr lang="ru-RU" sz="2800" b="1" dirty="0" smtClean="0"/>
            </a:br>
            <a:r>
              <a:rPr lang="ru-RU" sz="2800" b="1" dirty="0" smtClean="0"/>
              <a:t>Наконец, зеленый глаз</a:t>
            </a:r>
            <a:br>
              <a:rPr lang="ru-RU" sz="2800" b="1" dirty="0" smtClean="0"/>
            </a:br>
            <a:r>
              <a:rPr lang="ru-RU" sz="2800" b="1" dirty="0" smtClean="0"/>
              <a:t>Открывает путь для нас.</a:t>
            </a:r>
            <a:br>
              <a:rPr lang="ru-RU" sz="2800" b="1" dirty="0" smtClean="0"/>
            </a:br>
            <a:r>
              <a:rPr lang="ru-RU" sz="2800" b="1" dirty="0" smtClean="0"/>
              <a:t>Полосатый переход</a:t>
            </a:r>
            <a:br>
              <a:rPr lang="ru-RU" sz="2800" b="1" dirty="0" smtClean="0"/>
            </a:br>
            <a:r>
              <a:rPr lang="ru-RU" sz="2800" b="1" dirty="0" smtClean="0"/>
              <a:t>Пешеходов юных ждет!!!</a:t>
            </a:r>
            <a:endParaRPr lang="ru-RU" sz="2800" b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65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21</cp:revision>
  <dcterms:created xsi:type="dcterms:W3CDTF">2014-01-11T07:00:45Z</dcterms:created>
  <dcterms:modified xsi:type="dcterms:W3CDTF">2015-03-12T11:16:12Z</dcterms:modified>
</cp:coreProperties>
</file>