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A326A-1F85-42F3-B06C-3E46EC650D7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51175-AE6F-4A03-9A8F-33BF67C94C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8941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576EB-6511-44C0-B3C9-7782642BCEA1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578A2-F870-48FC-B643-CBB2CF668D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564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578A2-F870-48FC-B643-CBB2CF668D8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  <p:sndAc>
      <p:stSnd>
        <p:snd r:embed="rId1" name="applause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  <p:sndAc>
      <p:stSnd>
        <p:snd r:embed="rId13" name="applaus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7239000" cy="2143140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Праздник</a:t>
            </a:r>
            <a:br>
              <a:rPr lang="ru-RU" sz="6600" dirty="0" smtClean="0"/>
            </a:br>
            <a:r>
              <a:rPr lang="ru-RU" sz="6600" dirty="0" smtClean="0"/>
              <a:t>« Мамин день»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3429000"/>
            <a:ext cx="7239000" cy="30267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родителей и детей.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Петрова Елена Алексеевна</a:t>
            </a:r>
          </a:p>
          <a:p>
            <a:pPr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Г.Б.Д.О.У. №30.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уппа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Умники- Разумники»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дошкольный возраст.</a:t>
            </a:r>
          </a:p>
          <a:p>
            <a:pPr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2"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 последним листопадом приходит в гости к нам</a:t>
            </a:r>
            <a:br>
              <a:rPr lang="ru-RU" sz="2400" dirty="0" smtClean="0"/>
            </a:br>
            <a:r>
              <a:rPr lang="ru-RU" sz="2400" dirty="0" smtClean="0"/>
              <a:t>Добрый, светлый праздник,</a:t>
            </a:r>
            <a:br>
              <a:rPr lang="ru-RU" sz="2400" dirty="0" smtClean="0"/>
            </a:br>
            <a:r>
              <a:rPr lang="ru-RU" sz="2400" dirty="0" smtClean="0"/>
              <a:t>Праздник наших мам!</a:t>
            </a:r>
            <a:endParaRPr lang="ru-RU" sz="2400" dirty="0"/>
          </a:p>
        </p:txBody>
      </p:sp>
      <p:pic>
        <p:nvPicPr>
          <p:cNvPr id="4" name="Содержимое 3" descr="S6300352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071538" y="1643050"/>
            <a:ext cx="6035040" cy="44847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242048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Мамочке своей родной</a:t>
            </a:r>
            <a:br>
              <a:rPr lang="ru-RU" sz="2400" dirty="0" smtClean="0"/>
            </a:br>
            <a:r>
              <a:rPr lang="ru-RU" sz="2400" dirty="0" smtClean="0"/>
              <a:t>Хочется мне пожелать:</a:t>
            </a:r>
            <a:br>
              <a:rPr lang="ru-RU" sz="2400" dirty="0" smtClean="0"/>
            </a:br>
            <a:r>
              <a:rPr lang="ru-RU" sz="2400" dirty="0" smtClean="0"/>
              <a:t>Чаще дома быть со мной,</a:t>
            </a:r>
            <a:br>
              <a:rPr lang="ru-RU" sz="2400" dirty="0" smtClean="0"/>
            </a:br>
            <a:r>
              <a:rPr lang="ru-RU" sz="2400" dirty="0" smtClean="0"/>
              <a:t>Чтоб одной </a:t>
            </a:r>
            <a:r>
              <a:rPr lang="ru-RU" sz="2000" dirty="0" smtClean="0"/>
              <a:t>мне не скучать!</a:t>
            </a:r>
            <a:endParaRPr lang="ru-RU" sz="4800" dirty="0"/>
          </a:p>
        </p:txBody>
      </p:sp>
      <p:pic>
        <p:nvPicPr>
          <p:cNvPr id="6" name="Содержимое 5" descr="S6300362.JPG"/>
          <p:cNvPicPr>
            <a:picLocks noGrp="1" noChangeAspect="1"/>
          </p:cNvPicPr>
          <p:nvPr>
            <p:ph sz="half" idx="1"/>
          </p:nvPr>
        </p:nvPicPr>
        <p:blipFill>
          <a:blip r:embed="rId3" cstate="screen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Содержимое 10" descr="S6300393.JPG"/>
          <p:cNvPicPr>
            <a:picLocks noGrp="1" noChangeAspect="1"/>
          </p:cNvPicPr>
          <p:nvPr>
            <p:ph sz="half" idx="2"/>
          </p:nvPr>
        </p:nvPicPr>
        <p:blipFill>
          <a:blip r:embed="rId4" cstate="screen"/>
          <a:stretch>
            <a:fillRect/>
          </a:stretch>
        </p:blipFill>
        <p:spPr>
          <a:xfrm>
            <a:off x="4648200" y="2623344"/>
            <a:ext cx="4038600" cy="3028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Текст 6"/>
          <p:cNvSpPr>
            <a:spLocks noGrp="1"/>
          </p:cNvSpPr>
          <p:nvPr>
            <p:ph type="body" idx="4294967295"/>
          </p:nvPr>
        </p:nvSpPr>
        <p:spPr>
          <a:xfrm>
            <a:off x="0" y="1571625"/>
            <a:ext cx="4040188" cy="1000125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b="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b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42048" cy="18573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Дочка</a:t>
            </a:r>
            <a:r>
              <a:rPr lang="ru-RU" sz="2800" dirty="0" smtClean="0"/>
              <a:t> </a:t>
            </a:r>
            <a:r>
              <a:rPr lang="ru-RU" sz="2400" dirty="0" smtClean="0"/>
              <a:t>с мамою вдвоем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Управляются с бельем.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Маме что </a:t>
            </a:r>
            <a:r>
              <a:rPr lang="ru-RU" sz="2000" dirty="0" smtClean="0"/>
              <a:t>тревожиться</a:t>
            </a:r>
            <a:r>
              <a:rPr lang="ru-RU" sz="2800" dirty="0" smtClean="0"/>
              <a:t>?</a:t>
            </a:r>
            <a:br>
              <a:rPr lang="ru-RU" sz="2800" dirty="0" smtClean="0"/>
            </a:br>
            <a:r>
              <a:rPr lang="ru-RU" sz="2400" dirty="0" smtClean="0"/>
              <a:t>Подросла помощница</a:t>
            </a:r>
            <a:r>
              <a:rPr lang="ru-RU" sz="5400" dirty="0" smtClean="0"/>
              <a:t>!</a:t>
            </a:r>
            <a:endParaRPr lang="ru-RU" sz="5400" dirty="0"/>
          </a:p>
        </p:txBody>
      </p:sp>
      <p:pic>
        <p:nvPicPr>
          <p:cNvPr id="7" name="Содержимое 6" descr="S6300369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716280" y="2818173"/>
            <a:ext cx="3520440" cy="26392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Содержимое 7" descr="S6300377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907280" y="2818173"/>
            <a:ext cx="3520440" cy="26392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Мыло пенится в корыте.</a:t>
            </a:r>
            <a:br>
              <a:rPr lang="ru-RU" sz="3600" dirty="0" smtClean="0"/>
            </a:br>
            <a:r>
              <a:rPr lang="ru-RU" sz="3600" dirty="0" smtClean="0"/>
              <a:t>Мы стираем, посмотрите!</a:t>
            </a:r>
            <a:endParaRPr lang="ru-RU" sz="3600" dirty="0"/>
          </a:p>
        </p:txBody>
      </p:sp>
      <p:pic>
        <p:nvPicPr>
          <p:cNvPr id="8" name="Содержимое 7" descr="S6300378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716280" y="2818173"/>
            <a:ext cx="3520440" cy="26392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Содержимое 8" descr="S6300380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907280" y="2818173"/>
            <a:ext cx="3520440" cy="26392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82307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Мамочка любимая,</a:t>
            </a:r>
            <a:br>
              <a:rPr lang="ru-RU" sz="2400" dirty="0" smtClean="0"/>
            </a:br>
            <a:r>
              <a:rPr lang="ru-RU" sz="2400" dirty="0" smtClean="0"/>
              <a:t>Мамочка</a:t>
            </a:r>
            <a:r>
              <a:rPr lang="ru-RU" sz="1600" dirty="0" smtClean="0"/>
              <a:t>  </a:t>
            </a:r>
            <a:r>
              <a:rPr lang="ru-RU" sz="1800" dirty="0" smtClean="0"/>
              <a:t>красивая</a:t>
            </a:r>
            <a:r>
              <a:rPr lang="ru-RU" sz="1600" dirty="0" smtClean="0"/>
              <a:t>!</a:t>
            </a:r>
            <a:br>
              <a:rPr lang="ru-RU" sz="1600" dirty="0" smtClean="0"/>
            </a:br>
            <a:r>
              <a:rPr lang="ru-RU" sz="3200" dirty="0" smtClean="0"/>
              <a:t>Добрая самая!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Самая главная</a:t>
            </a:r>
            <a:r>
              <a:rPr lang="ru-RU" sz="4000" dirty="0" smtClean="0"/>
              <a:t>!</a:t>
            </a:r>
            <a:endParaRPr lang="ru-RU" sz="4000" dirty="0"/>
          </a:p>
        </p:txBody>
      </p:sp>
      <p:pic>
        <p:nvPicPr>
          <p:cNvPr id="5" name="Содержимое 4" descr="S6300364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28596" y="2357430"/>
            <a:ext cx="3520440" cy="330015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S6300396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143372" y="2428868"/>
            <a:ext cx="3521075" cy="32546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965952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/>
              <a:t>Мам</a:t>
            </a:r>
            <a:r>
              <a:rPr lang="ru-RU" sz="2800" b="0" dirty="0" smtClean="0"/>
              <a:t> </a:t>
            </a:r>
            <a:r>
              <a:rPr lang="ru-RU" sz="3600" b="0" dirty="0" smtClean="0"/>
              <a:t>сегодня</a:t>
            </a:r>
            <a:r>
              <a:rPr lang="ru-RU" sz="2800" b="0" dirty="0" smtClean="0"/>
              <a:t> </a:t>
            </a:r>
            <a:r>
              <a:rPr lang="ru-RU" sz="3600" b="0" dirty="0" smtClean="0"/>
              <a:t>поздравляем,</a:t>
            </a:r>
            <a:br>
              <a:rPr lang="ru-RU" sz="3600" b="0" dirty="0" smtClean="0"/>
            </a:br>
            <a:r>
              <a:rPr lang="ru-RU" sz="3600" b="0" dirty="0" smtClean="0"/>
              <a:t>танцевать их приглашаем!</a:t>
            </a:r>
            <a:endParaRPr lang="ru-RU" sz="3200" b="0" dirty="0"/>
          </a:p>
        </p:txBody>
      </p:sp>
      <p:pic>
        <p:nvPicPr>
          <p:cNvPr id="5" name="Содержимое 4" descr="S6300395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S6300398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907280" y="2818173"/>
            <a:ext cx="3520440" cy="26392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89451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Маму любят все на свете</a:t>
            </a:r>
            <a:br>
              <a:rPr lang="ru-RU" sz="2400" dirty="0" smtClean="0"/>
            </a:br>
            <a:r>
              <a:rPr lang="ru-RU" sz="2400" dirty="0" smtClean="0"/>
              <a:t>Девочки и мальчики! </a:t>
            </a:r>
            <a:br>
              <a:rPr lang="ru-RU" sz="2400" dirty="0" smtClean="0"/>
            </a:br>
            <a:r>
              <a:rPr lang="ru-RU" sz="2400" dirty="0" smtClean="0"/>
              <a:t>И зверюшки любят маму:</a:t>
            </a:r>
            <a:br>
              <a:rPr lang="ru-RU" sz="2400" dirty="0" smtClean="0"/>
            </a:br>
            <a:r>
              <a:rPr lang="ru-RU" sz="2400" dirty="0" smtClean="0"/>
              <a:t>белочки и зайчики!</a:t>
            </a:r>
            <a:endParaRPr lang="ru-RU" sz="1600" dirty="0"/>
          </a:p>
        </p:txBody>
      </p:sp>
      <p:pic>
        <p:nvPicPr>
          <p:cNvPr id="5" name="Содержимое 4" descr="S6300399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28596" y="2786058"/>
            <a:ext cx="4038600" cy="3028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S6300403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857752" y="2643182"/>
            <a:ext cx="3521075" cy="328374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diamond/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 мамой милою вдвоем </a:t>
            </a:r>
            <a:br>
              <a:rPr lang="ru-RU" sz="3200" dirty="0" smtClean="0"/>
            </a:br>
            <a:r>
              <a:rPr lang="ru-RU" sz="3200" dirty="0" smtClean="0"/>
              <a:t>мы станцуем и споем!</a:t>
            </a:r>
            <a:endParaRPr lang="ru-RU" sz="3200" dirty="0"/>
          </a:p>
        </p:txBody>
      </p:sp>
      <p:pic>
        <p:nvPicPr>
          <p:cNvPr id="5" name="Содержимое 4" descr="S6300401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S6300402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857752" y="2500306"/>
            <a:ext cx="4038600" cy="328614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pull dir="rd"/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67</Words>
  <Application>Microsoft Office PowerPoint</Application>
  <PresentationFormat>Экран (4:3)</PresentationFormat>
  <Paragraphs>17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Праздник « Мамин день»</vt:lpstr>
      <vt:lpstr>С последним листопадом приходит в гости к нам Добрый, светлый праздник, Праздник наших мам!</vt:lpstr>
      <vt:lpstr>Мамочке своей родной Хочется мне пожелать: Чаще дома быть со мной, Чтоб одной мне не скучать!</vt:lpstr>
      <vt:lpstr>Дочка с мамою вдвоем Управляются с бельем. Маме что тревожиться? Подросла помощница!</vt:lpstr>
      <vt:lpstr>Мыло пенится в корыте. Мы стираем, посмотрите!</vt:lpstr>
      <vt:lpstr>Мамочка любимая, Мамочка  красивая! Добрая самая! Самая главная!</vt:lpstr>
      <vt:lpstr>Мам сегодня поздравляем, танцевать их приглашаем!</vt:lpstr>
      <vt:lpstr>Маму любят все на свете Девочки и мальчики!  И зверюшки любят маму: белочки и зайчики!</vt:lpstr>
      <vt:lpstr>С мамой милою вдвоем  мы станцуем и споем!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Мамин день</dc:title>
  <cp:lastModifiedBy>Пользователь</cp:lastModifiedBy>
  <cp:revision>33</cp:revision>
  <dcterms:modified xsi:type="dcterms:W3CDTF">2015-03-11T19:14:17Z</dcterms:modified>
</cp:coreProperties>
</file>