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65" r:id="rId3"/>
    <p:sldId id="257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4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pt4web.ru/images/1402/40955/310/img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0728"/>
            <a:ext cx="7344815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933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cs409427.vk.me/v409427697/485b/8ZStmNJ1o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08720"/>
            <a:ext cx="7344815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041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4put.ru/pictures/max/614/1887974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3" y="692696"/>
            <a:ext cx="741682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075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ush.selyam.net/tw_files2/urls_28/1732/d-1731782/1731782_html_m3bc3168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92696"/>
            <a:ext cx="669674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83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ikirov.ru/files/1210/rospis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80728"/>
            <a:ext cx="712879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614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crypted-tbn0.gstatic.com/images?q=tbn:ANd9GcRkY_KqwChLybNLU4DUFqx5xfi2i04webzC9W8ZTNrko14UDZSB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828092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918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3ezhika.ru/mamaladushka/wp-content/uploads/11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864096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735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Музыка детского счастья из Ералаша - Ля-ля!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95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</TotalTime>
  <Words>0</Words>
  <Application>Microsoft Office PowerPoint</Application>
  <PresentationFormat>Экран (4:3)</PresentationFormat>
  <Paragraphs>0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3</cp:revision>
  <dcterms:created xsi:type="dcterms:W3CDTF">2014-02-17T10:02:45Z</dcterms:created>
  <dcterms:modified xsi:type="dcterms:W3CDTF">2014-02-17T10:34:43Z</dcterms:modified>
</cp:coreProperties>
</file>