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ACE0-0697-4749-9901-0B8AC2A3501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5C1A-2CB5-46EA-9EB8-6A60E2069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ACE0-0697-4749-9901-0B8AC2A3501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5C1A-2CB5-46EA-9EB8-6A60E2069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ACE0-0697-4749-9901-0B8AC2A3501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5C1A-2CB5-46EA-9EB8-6A60E2069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ACE0-0697-4749-9901-0B8AC2A3501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5C1A-2CB5-46EA-9EB8-6A60E2069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ACE0-0697-4749-9901-0B8AC2A3501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5C1A-2CB5-46EA-9EB8-6A60E2069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ACE0-0697-4749-9901-0B8AC2A3501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5C1A-2CB5-46EA-9EB8-6A60E2069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ACE0-0697-4749-9901-0B8AC2A3501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5C1A-2CB5-46EA-9EB8-6A60E2069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ACE0-0697-4749-9901-0B8AC2A3501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5C1A-2CB5-46EA-9EB8-6A60E2069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ACE0-0697-4749-9901-0B8AC2A3501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5C1A-2CB5-46EA-9EB8-6A60E2069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ACE0-0697-4749-9901-0B8AC2A3501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5C1A-2CB5-46EA-9EB8-6A60E2069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ACE0-0697-4749-9901-0B8AC2A3501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965C1A-2CB5-46EA-9EB8-6A60E20699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F5ACE0-0697-4749-9901-0B8AC2A3501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965C1A-2CB5-46EA-9EB8-6A60E206996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0562" y="1000108"/>
            <a:ext cx="4214842" cy="220029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Дымковская игрушка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3228536"/>
            <a:ext cx="4214842" cy="29865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возраста.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Нестерова Светлана Сергеевна.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ГБДОУ№68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г.Санкт-Петербург. 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14356"/>
            <a:ext cx="3857652" cy="5500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107157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Дымковские игрушки украшают ромбами, линиями, кругами.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84342_html_m512441b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1" y="1928802"/>
            <a:ext cx="2643205" cy="4643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81fc6751ff03bc77c1dd0ebfc97f610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928802"/>
            <a:ext cx="2714644" cy="4643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357430"/>
            <a:ext cx="2786082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164307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Дымковские игрушки очень простые и веселые: барашки в шароварах, олени с золотыми рожками, медведи с балалайками, няньки с малышами, барышни под зонтиками, кавалеры с гармошками. Иногда игрушки изображают бытовые сцены: чаепитие, пляска и т.д.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500306"/>
            <a:ext cx="4214842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983304480000250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500306"/>
            <a:ext cx="3857652" cy="39290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4400552" cy="61436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Есть в России уголок,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 из труб идет дымок,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Оттого-то деревенька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Дымково зовется.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хоть раз попал туда –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забудет никогда,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Вспомнит – улыбнется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Знаменита деревушка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Яркой глиняной игрушкой: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Свистульками звонкими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голосами тонкими,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Пестрыми фигурками: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Кошечками Мурками,</a:t>
            </a:r>
          </a:p>
          <a:p>
            <a:pPr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2e9fa771e274e6ca33ba04966ea6a7c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57818" y="500042"/>
            <a:ext cx="3429024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010-001-2462789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429000"/>
            <a:ext cx="2786082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4471990" cy="61436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Расписными петухами,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Курицами, индюками,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Барашками игривыми,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Конями златогривыми.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Веселит, ласкает взор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Пестрый, радужный узор: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Клетки, кольца, завиточки,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Змейки, ленточки и точки.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Просто загляденье-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Всем на удивленье!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на карусели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 игрушки сели,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кругу помчались-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цвета смешались.</a:t>
            </a:r>
          </a:p>
          <a:p>
            <a:pPr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854ac4048db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571480"/>
            <a:ext cx="3500462" cy="55721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omys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358246" cy="60722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150019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Дымковская игрушка – русский народный промысел,  который зародился на слободе Дымково,  около города Вятки.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500306"/>
            <a:ext cx="4214842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500306"/>
            <a:ext cx="4071966" cy="39290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128588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глины, перемешанной вместе с  мелким речным песком мастера лепили игрушки. </a:t>
            </a:r>
          </a:p>
          <a:p>
            <a:pPr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0_7ebd6_9a7f5e66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71678"/>
            <a:ext cx="4643470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15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86380" y="2071678"/>
            <a:ext cx="3571899" cy="4429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142876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Сначала лепили свистульки, которые использовали во время народных гуляний.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0_5ebf9_add241ee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14554"/>
            <a:ext cx="2714644" cy="4357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1301301452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857496"/>
            <a:ext cx="2786082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1288751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2214554"/>
            <a:ext cx="2643205" cy="4357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150019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Позже стали лепить барынь - в широких юбках,  маленьких передниках с кружевными оборками, кофтах с воланами и чепцах.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_5ec70_e3d16e11_X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86512" y="2285992"/>
            <a:ext cx="2571768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37477_html_62ec91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285992"/>
            <a:ext cx="5715040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178595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множестве лепились фигурки животных: лошадки, козлики, бараны, коровы, свинки. Расписывали их яркими, красными, желтыми, зелеными, синими полосками и кругами.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7ebc6_f2494b36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571744"/>
            <a:ext cx="3786214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129432916534944546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428868"/>
            <a:ext cx="3429024" cy="414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a1bb9a65ed7891520f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285729"/>
            <a:ext cx="2928957" cy="2857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90318876_0003003CHemznamenitoDymkov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85728"/>
            <a:ext cx="2786082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b97705b5da2c1ade7d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500439"/>
            <a:ext cx="3929090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1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3438" y="3500438"/>
            <a:ext cx="4214842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3a75740af13f8b5dfc162ff1eb00e34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571480"/>
            <a:ext cx="2214578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18573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Фигурки лепили по частям, а затем отдельные детали собирали, сглаживая все неровности жидкой глиной. Изделия сушили и обжигали в печах, белили мелом  разведенным в молоке.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rocess-vysyhanija-igrushek-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571744"/>
            <a:ext cx="4143404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Obzhig-v-elektricheskoj-pechi-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571744"/>
            <a:ext cx="4024314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285728"/>
            <a:ext cx="4829180" cy="121444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потом расписывали яркими красками.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37819780_dymka_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285728"/>
            <a:ext cx="3214710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0_4cb6a_cda038c6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3357562"/>
            <a:ext cx="3857652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900_d99c0b74705f9b653aaddd84654f9161_jpg_resize_0_9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57752" y="1785926"/>
            <a:ext cx="3857652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9bd89fdf09b5t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00562" y="4214818"/>
            <a:ext cx="4286279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</TotalTime>
  <Words>303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Дымковская игрушка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Дымковская игрушка</dc:title>
  <dc:creator>Света</dc:creator>
  <cp:lastModifiedBy>Света</cp:lastModifiedBy>
  <cp:revision>12</cp:revision>
  <dcterms:created xsi:type="dcterms:W3CDTF">2014-02-19T12:00:43Z</dcterms:created>
  <dcterms:modified xsi:type="dcterms:W3CDTF">2014-02-19T13:54:40Z</dcterms:modified>
</cp:coreProperties>
</file>