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73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C10D22D-D7C2-4BC1-B25F-7D1B9BD8F50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D1B1E6D-A673-43A0-BEA7-28615572A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DD3252-15F8-4890-9C90-502D7EABEE6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5.xml"/><Relationship Id="rId7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2.xml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786050" y="2214554"/>
            <a:ext cx="3672000" cy="3672000"/>
            <a:chOff x="2786050" y="1500174"/>
            <a:chExt cx="3672000" cy="3672000"/>
          </a:xfrm>
        </p:grpSpPr>
        <p:grpSp>
          <p:nvGrpSpPr>
            <p:cNvPr id="6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" name="Выноска с четырьмя стрелками 7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Овал 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0"/>
            <a:ext cx="30003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«Колесо фортуны»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endParaRPr lang="ru-RU" sz="24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642942" cy="428628"/>
          </a:xfrm>
          <a:prstGeom prst="actionButtonForwardNex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5500702"/>
            <a:ext cx="2928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 ГБДОУ ЦРР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89  Кононова О.В.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785786" y="571480"/>
            <a:ext cx="2428892" cy="142876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Эти  забавные животные!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5500694" y="642918"/>
            <a:ext cx="2571768" cy="135732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800" b="1" dirty="0" smtClean="0">
                <a:solidFill>
                  <a:srgbClr val="FF0000"/>
                </a:solidFill>
              </a:rPr>
              <a:t>Самые, самые, самые!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221455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Управляющая кнопка: домой 25">
            <a:hlinkClick r:id="" action="ppaction://noaction" highlightClick="1"/>
          </p:cNvPr>
          <p:cNvSpPr/>
          <p:nvPr/>
        </p:nvSpPr>
        <p:spPr>
          <a:xfrm>
            <a:off x="3143240" y="6072206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Что  теряет лось каждую зиму?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животные\лось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643050"/>
            <a:ext cx="5625743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Какое животное спит вниз головой?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животные\летучая мыш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357298"/>
            <a:ext cx="6286544" cy="45380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Шкура какого хищного животного покрыта полосками?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животные\ти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393002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1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Какие животные зимой собираются в стаи?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животные\вол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000240"/>
            <a:ext cx="6792556" cy="4052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</a:rPr>
              <a:t>Ура! Приз!</a:t>
            </a:r>
            <a:endParaRPr lang="ru-RU" sz="8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   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Кому хвост служит рулем, а иногда парашютом?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животные\бел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14488"/>
            <a:ext cx="5572164" cy="4183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Какой лесной житель сушит себе грибы на ветках деревьев?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User\Desktop\животные\бе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214554"/>
            <a:ext cx="6308970" cy="39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Какой зверек спит под своими ушами?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животные\зая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3" y="1857364"/>
            <a:ext cx="6238897" cy="46791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6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7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6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" action="ppaction://noaction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7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noaction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57148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Самые крупные пресмыкающиеся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571501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Крокодилы</a:t>
            </a:r>
            <a:endParaRPr lang="ru-RU" sz="2400" b="1" dirty="0"/>
          </a:p>
        </p:txBody>
      </p:sp>
      <p:pic>
        <p:nvPicPr>
          <p:cNvPr id="1026" name="Picture 2" descr="C:\Users\User\Desktop\животные  2\image_cl691K1IT4q2vjY308t31r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48340"/>
            <a:ext cx="6286544" cy="40952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3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6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7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6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8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9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0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1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2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3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4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5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6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Самое странное на вид животное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Утконос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животные  2\jivotniy_mir28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00240"/>
            <a:ext cx="5238744" cy="40845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Самое крупное животное в России.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Лось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животные  2\4586f568ae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00175"/>
            <a:ext cx="5834082" cy="4375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Самый маленький зверек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Землеройка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животные  2\Musaraigne_bicolo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4950" y="1571612"/>
            <a:ext cx="5861760" cy="42832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64291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Самый чистоплотный зверек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Барсук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животные  2\1ac39307a1c8406ae3cfd2f9b905117a_400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428736"/>
            <a:ext cx="6384663" cy="43894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Самое длинношее животное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Жираф</a:t>
            </a:r>
          </a:p>
          <a:p>
            <a:endParaRPr lang="ru-RU" sz="24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животные  2\animals_084-cr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348" y="1142984"/>
            <a:ext cx="6003792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Ура!!! Приз!!!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Кого называют хозяином полярного края?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животные\белый медве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642918"/>
            <a:ext cx="3857652" cy="57405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Кем в будущем станет головастик?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животные\лягу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0680" y="1714488"/>
            <a:ext cx="6024724" cy="45129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У какого домашнего животного зубы растут всю жизнь?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животные\крол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85926"/>
            <a:ext cx="5929354" cy="4442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Кто такой гиппопотам?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бегемот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животные\бегемо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71612"/>
            <a:ext cx="7072362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Какие звери летают?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Летучие мыши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животные\летуч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49" y="1214423"/>
            <a:ext cx="6096042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Кто родился в воде, а живет на земле?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esktop\животные\лягу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571612"/>
            <a:ext cx="6485142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У какого лесного зверя зимой появляются детеныши?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животные\медве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3" y="1500174"/>
            <a:ext cx="5982931" cy="47863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811</TotalTime>
  <Words>191</Words>
  <Application>Microsoft Office PowerPoint</Application>
  <PresentationFormat>Экран (4:3)</PresentationFormat>
  <Paragraphs>60</Paragraphs>
  <Slides>25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Ура! Приз!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Ура!!! Приз!!!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User</cp:lastModifiedBy>
  <cp:revision>90</cp:revision>
  <dcterms:created xsi:type="dcterms:W3CDTF">2010-02-14T08:29:43Z</dcterms:created>
  <dcterms:modified xsi:type="dcterms:W3CDTF">2015-01-18T12:41:00Z</dcterms:modified>
</cp:coreProperties>
</file>