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 профессии важны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357694"/>
            <a:ext cx="8062912" cy="10715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Составил: </a:t>
            </a:r>
            <a:r>
              <a:rPr lang="ru-RU" dirty="0" err="1" smtClean="0">
                <a:solidFill>
                  <a:schemeClr val="tx1"/>
                </a:solidFill>
              </a:rPr>
              <a:t>Цацина</a:t>
            </a:r>
            <a:r>
              <a:rPr lang="ru-RU" dirty="0" smtClean="0">
                <a:solidFill>
                  <a:schemeClr val="tx1"/>
                </a:solidFill>
              </a:rPr>
              <a:t> Ю.А.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Раздать нужные предметы</a:t>
            </a:r>
            <a:endParaRPr lang="ru-RU" dirty="0"/>
          </a:p>
        </p:txBody>
      </p:sp>
      <p:pic>
        <p:nvPicPr>
          <p:cNvPr id="22530" name="Picture 2" descr="Happy Smiling Mature Doctor Writing On Clipboard In A Modern Hospital Фотография, картинки, изображения и сток-фотография без р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6539" y="1428751"/>
            <a:ext cx="3201081" cy="2000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534" name="Picture 6" descr="Что должен уметь парикмахер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3571900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536" name="Picture 8" descr="набор врача фото. Картинка 191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14818"/>
            <a:ext cx="3643308" cy="24288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8" name="Picture 10" descr="Набор для парикмахера в розовом цвете (6 предметов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14818"/>
            <a:ext cx="3643338" cy="2428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42517 -0.3044 " pathEditMode="relative" ptsTypes="AA">
                                      <p:cBhvr>
                                        <p:cTn id="6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6.66667E-6 L 0.55902 -0.26251 " pathEditMode="relative" ptsTypes="AA">
                                      <p:cBhvr>
                                        <p:cTn id="10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/>
          <a:lstStyle/>
          <a:p>
            <a:r>
              <a:rPr lang="ru-RU" smtClean="0"/>
              <a:t>	Какую одежду носят?</a:t>
            </a:r>
            <a:endParaRPr lang="ru-RU" dirty="0"/>
          </a:p>
        </p:txBody>
      </p:sp>
      <p:pic>
        <p:nvPicPr>
          <p:cNvPr id="23556" name="Picture 4" descr="Полицейский спас семью из горящей машины на трассе в Тульской области РИА Новост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5"/>
            <a:ext cx="3400420" cy="264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58" name="Picture 6" descr="Публикации Дежурная часть Снова смерть. И снова от сигар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357586" cy="2447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60" name="Picture 8" descr="ОДЕЖДА ПОЛИЦ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643446"/>
            <a:ext cx="3000396" cy="2214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62" name="Picture 10" descr="ЗАО &quot;Элиот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643446"/>
            <a:ext cx="250033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64" name="Picture 12" descr="Халат для парикмахера 0255 5960255 - цена, описание HairP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643422"/>
            <a:ext cx="2857520" cy="2000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62986 -0.2625 " pathEditMode="relative" ptsTypes="AA">
                                      <p:cBhvr>
                                        <p:cTn id="6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0.59861 -0.20995 " pathEditMode="relative" ptsTypes="AA">
                                      <p:cBhvr>
                                        <p:cTn id="10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Какая машина подходит?</a:t>
            </a:r>
            <a:endParaRPr lang="ru-RU" dirty="0"/>
          </a:p>
        </p:txBody>
      </p:sp>
      <p:pic>
        <p:nvPicPr>
          <p:cNvPr id="25602" name="Picture 2" descr="Строительство частных домов, коттеджей, мини-гостиниц, бань, беседок в Броварах - Строительство (ремонт и отделка) по Броварам -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5"/>
            <a:ext cx="2571768" cy="2357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4" name="Picture 4" descr="Калининграду не хватает водителей, каменщиков и продавцов: ТОП-10 самых востребованных в городе профессий - Рамблер-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14422"/>
            <a:ext cx="257176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Picture 6" descr="Публикации Дежурная часть Снова смерть. И снова от сигаре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4422"/>
            <a:ext cx="2571736" cy="2305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8" name="Picture 8" descr="ВашГород.ру: Башенный кран мог рухнуть на многоэтажку в Кемеров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357694"/>
            <a:ext cx="2714644" cy="2285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10" name="Picture 10" descr="Скачать Пожарная машина урал фото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357694"/>
            <a:ext cx="264317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12" name="Picture 12" descr="Автомобиль с шофёром в аренду (объявление) 1860225 - okidok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357694"/>
            <a:ext cx="300039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6 -1.48148E-6 L -0.25209 -0.28356 " pathEditMode="relative" ptsTypes="AA">
                                      <p:cBhvr>
                                        <p:cTn id="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57483 -0.23102 " pathEditMode="relative" ptsTypes="AA">
                                      <p:cBhvr>
                                        <p:cTn id="10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14815E-6 L -0.28351 -0.24143 " pathEditMode="relative" ptsTypes="AA">
                                      <p:cBhvr>
                                        <p:cTn id="14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Отгадайте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Правила движения</a:t>
            </a:r>
          </a:p>
          <a:p>
            <a:pPr>
              <a:buNone/>
            </a:pPr>
            <a:r>
              <a:rPr lang="ru-RU" dirty="0" smtClean="0"/>
              <a:t>Знает без сомнения.</a:t>
            </a:r>
          </a:p>
          <a:p>
            <a:pPr>
              <a:buNone/>
            </a:pPr>
            <a:r>
              <a:rPr lang="ru-RU" dirty="0" smtClean="0"/>
              <a:t>Вмиг заводит он мотор,</a:t>
            </a:r>
          </a:p>
          <a:p>
            <a:pPr>
              <a:buNone/>
            </a:pPr>
            <a:r>
              <a:rPr lang="ru-RU" dirty="0" smtClean="0"/>
              <a:t>На машине мчит... (шофер)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Калининграду не хватает водителей, каменщиков и продавцов: ТОП-10 самых востребованных в городе профессий - Рамблер-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3286112" cy="2762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467600" cy="5197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Темной ночью, ясным днем</a:t>
            </a:r>
          </a:p>
          <a:p>
            <a:pPr>
              <a:buNone/>
            </a:pPr>
            <a:r>
              <a:rPr lang="ru-RU" dirty="0" smtClean="0"/>
              <a:t>Он сражается с огнем.</a:t>
            </a:r>
          </a:p>
          <a:p>
            <a:pPr>
              <a:buNone/>
            </a:pPr>
            <a:r>
              <a:rPr lang="ru-RU" dirty="0" smtClean="0"/>
              <a:t>В каске, будто воин славный,</a:t>
            </a:r>
          </a:p>
          <a:p>
            <a:pPr>
              <a:buNone/>
            </a:pPr>
            <a:r>
              <a:rPr lang="ru-RU" dirty="0" smtClean="0"/>
              <a:t>На пожар спешит... (пожарный)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Публикации Дежурная часть Снова смерть. И снова от сигар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143248"/>
            <a:ext cx="4524360" cy="3448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467600" cy="512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Кирпичи кладет он в ряд,</a:t>
            </a:r>
          </a:p>
          <a:p>
            <a:pPr>
              <a:buNone/>
            </a:pPr>
            <a:r>
              <a:rPr lang="ru-RU" dirty="0" smtClean="0"/>
              <a:t>Строит садик для ребят</a:t>
            </a:r>
          </a:p>
          <a:p>
            <a:pPr>
              <a:buNone/>
            </a:pPr>
            <a:r>
              <a:rPr lang="ru-RU" dirty="0" smtClean="0"/>
              <a:t>Не шахтер и не водитель,</a:t>
            </a:r>
          </a:p>
          <a:p>
            <a:pPr>
              <a:buNone/>
            </a:pPr>
            <a:r>
              <a:rPr lang="ru-RU" dirty="0" smtClean="0"/>
              <a:t>Дом нам выстроит... (строитель)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Строительство частных домов, коттеджей, мини-гостиниц, бань, беседок в Броварах - Строительство (ремонт и отделка) по Броварам 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00438"/>
            <a:ext cx="3738546" cy="3133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467600" cy="512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Он от всех родных вдали</a:t>
            </a:r>
          </a:p>
          <a:p>
            <a:pPr>
              <a:buNone/>
            </a:pPr>
            <a:r>
              <a:rPr lang="ru-RU" dirty="0" smtClean="0"/>
              <a:t>Водит в море корабли.</a:t>
            </a:r>
          </a:p>
          <a:p>
            <a:pPr>
              <a:buNone/>
            </a:pPr>
            <a:r>
              <a:rPr lang="ru-RU" dirty="0" smtClean="0"/>
              <a:t>Повидал немало стран</a:t>
            </a:r>
          </a:p>
          <a:p>
            <a:pPr>
              <a:buNone/>
            </a:pPr>
            <a:r>
              <a:rPr lang="ru-RU" dirty="0" smtClean="0"/>
              <a:t>Наш отважный... (капитан)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е-КМ-Школа. Информация о прое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928934"/>
            <a:ext cx="3519485" cy="371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467600" cy="5268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Кто </a:t>
            </a:r>
            <a:r>
              <a:rPr lang="ru-RU" dirty="0" smtClean="0"/>
              <a:t>учит детишек читать и писать, </a:t>
            </a:r>
            <a:br>
              <a:rPr lang="ru-RU" dirty="0" smtClean="0"/>
            </a:br>
            <a:r>
              <a:rPr lang="ru-RU" dirty="0" smtClean="0"/>
              <a:t>Природу любить, стариков уважать? (учитель)</a:t>
            </a:r>
            <a:endParaRPr lang="ru-RU" dirty="0"/>
          </a:p>
        </p:txBody>
      </p:sp>
      <p:pic>
        <p:nvPicPr>
          <p:cNvPr id="4098" name="Picture 2" descr="Педагоги Челнов участвуют в международном фестивале учителей. Новости г. Набережные Челны. &quot;Челнинские известия&quot;, официальный 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357430"/>
            <a:ext cx="3810000" cy="3838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467600" cy="505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Кто у постели больного сидит? </a:t>
            </a:r>
            <a:br>
              <a:rPr lang="ru-RU" dirty="0" smtClean="0"/>
            </a:br>
            <a:r>
              <a:rPr lang="ru-RU" dirty="0" smtClean="0"/>
              <a:t>И как лечиться он всем говорит. </a:t>
            </a:r>
            <a:br>
              <a:rPr lang="ru-RU" dirty="0" smtClean="0"/>
            </a:br>
            <a:r>
              <a:rPr lang="ru-RU" dirty="0" smtClean="0"/>
              <a:t>Кто болен — он капли предложит принять, </a:t>
            </a:r>
            <a:br>
              <a:rPr lang="ru-RU" dirty="0" smtClean="0"/>
            </a:br>
            <a:r>
              <a:rPr lang="ru-RU" dirty="0" smtClean="0"/>
              <a:t>Тому, кто здоров, разрешит погулять. (доктор)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Happy Smiling Mature Doctor Writing On Clipboard In A Modern Hospital Фотография, картинки, изображения и сток-фотография без 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14752"/>
            <a:ext cx="454817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467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У этой волшебницы,</a:t>
            </a:r>
            <a:br>
              <a:rPr lang="ru-RU" sz="1800" dirty="0" smtClean="0"/>
            </a:br>
            <a:r>
              <a:rPr lang="ru-RU" sz="1800" dirty="0" smtClean="0"/>
              <a:t>Этой художницы,</a:t>
            </a:r>
            <a:br>
              <a:rPr lang="ru-RU" sz="1800" dirty="0" smtClean="0"/>
            </a:br>
            <a:r>
              <a:rPr lang="ru-RU" sz="1800" dirty="0" smtClean="0"/>
              <a:t>Не кисти и краски,</a:t>
            </a:r>
            <a:br>
              <a:rPr lang="ru-RU" sz="1800" dirty="0" smtClean="0"/>
            </a:br>
            <a:r>
              <a:rPr lang="ru-RU" sz="1800" dirty="0" smtClean="0"/>
              <a:t>А гребень и ножницы.</a:t>
            </a:r>
            <a:br>
              <a:rPr lang="ru-RU" sz="1800" dirty="0" smtClean="0"/>
            </a:br>
            <a:r>
              <a:rPr lang="ru-RU" sz="1800" dirty="0" smtClean="0"/>
              <a:t>Она обладает</a:t>
            </a:r>
            <a:br>
              <a:rPr lang="ru-RU" sz="1800" dirty="0" smtClean="0"/>
            </a:br>
            <a:r>
              <a:rPr lang="ru-RU" sz="1800" dirty="0" smtClean="0"/>
              <a:t>Таинственной силой:</a:t>
            </a:r>
            <a:br>
              <a:rPr lang="ru-RU" sz="1800" dirty="0" smtClean="0"/>
            </a:br>
            <a:r>
              <a:rPr lang="ru-RU" sz="1800" dirty="0" smtClean="0"/>
              <a:t>К кому прикоснётся,</a:t>
            </a:r>
            <a:br>
              <a:rPr lang="ru-RU" sz="1800" dirty="0" smtClean="0"/>
            </a:br>
            <a:r>
              <a:rPr lang="ru-RU" sz="1800" dirty="0" smtClean="0"/>
              <a:t>Тот станет красивый. (парикмахер)</a:t>
            </a:r>
            <a:endParaRPr lang="ru-RU" sz="1800" dirty="0"/>
          </a:p>
        </p:txBody>
      </p:sp>
      <p:pic>
        <p:nvPicPr>
          <p:cNvPr id="2050" name="Picture 2" descr="Что должен уметь парикмахер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143248"/>
            <a:ext cx="485775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467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Скажите</a:t>
            </a:r>
            <a:r>
              <a:rPr lang="ru-RU" sz="2400" dirty="0" smtClean="0"/>
              <a:t>, кто так вкусно </a:t>
            </a:r>
            <a:br>
              <a:rPr lang="ru-RU" sz="2400" dirty="0" smtClean="0"/>
            </a:br>
            <a:r>
              <a:rPr lang="ru-RU" sz="2400" dirty="0" smtClean="0"/>
              <a:t>Готовит щи капустные, </a:t>
            </a:r>
            <a:br>
              <a:rPr lang="ru-RU" sz="2400" dirty="0" smtClean="0"/>
            </a:br>
            <a:r>
              <a:rPr lang="ru-RU" sz="2400" dirty="0" smtClean="0"/>
              <a:t>Пахучие котлеты, </a:t>
            </a:r>
            <a:br>
              <a:rPr lang="ru-RU" sz="2400" dirty="0" smtClean="0"/>
            </a:br>
            <a:r>
              <a:rPr lang="ru-RU" sz="2400" dirty="0" smtClean="0"/>
              <a:t>Салаты, винегреты, </a:t>
            </a:r>
            <a:br>
              <a:rPr lang="ru-RU" sz="2400" dirty="0" smtClean="0"/>
            </a:br>
            <a:r>
              <a:rPr lang="ru-RU" sz="2400" dirty="0" smtClean="0"/>
              <a:t>Все завтраки, обеды?</a:t>
            </a:r>
          </a:p>
          <a:p>
            <a:pPr>
              <a:buNone/>
            </a:pPr>
            <a:r>
              <a:rPr lang="ru-RU" sz="2400" dirty="0" smtClean="0"/>
              <a:t>                          (</a:t>
            </a:r>
            <a:r>
              <a:rPr lang="ru-RU" sz="2400" dirty="0" smtClean="0"/>
              <a:t>Повар)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5 ошибок плохого повара Полезные со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86124"/>
            <a:ext cx="4643470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</TotalTime>
  <Words>127</Words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Все профессии важны</vt:lpstr>
      <vt:lpstr>      Отгадайте загадки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Раздать нужные предметы</vt:lpstr>
      <vt:lpstr> Какую одежду носят?</vt:lpstr>
      <vt:lpstr>  Какая машина подходит?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важны</dc:title>
  <dc:creator>Антон</dc:creator>
  <cp:lastModifiedBy>Антон</cp:lastModifiedBy>
  <cp:revision>9</cp:revision>
  <dcterms:created xsi:type="dcterms:W3CDTF">2015-03-08T10:03:07Z</dcterms:created>
  <dcterms:modified xsi:type="dcterms:W3CDTF">2015-03-08T11:32:16Z</dcterms:modified>
</cp:coreProperties>
</file>