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2" autoAdjust="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F0870-65D0-4E2F-9882-85BE36D341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FFE8C7-C5E3-47F5-96F8-C3FF98233B49}">
      <dgm:prSet/>
      <dgm:spPr/>
      <dgm:t>
        <a:bodyPr/>
        <a:lstStyle/>
        <a:p>
          <a:pPr rtl="0"/>
          <a:r>
            <a:rPr lang="ru-RU" dirty="0" smtClean="0"/>
            <a:t>Красную глину на игрушки собирали обычно весной после половодья на реке Вятка и смешивали ее с мелким и чистым речным песком, чтобы не трескалась при обжиге. Подготовка глины к работе не простое дело: ее рубят лопатой, множество раз переворачивают, заливают водой, снова переворачивают, раньше даже ногами месили. Готовую глину раскатывают на шарики, из которых делают «блины» и сворачивают основную форму игрушки.</a:t>
          </a:r>
          <a:endParaRPr lang="ru-RU" dirty="0"/>
        </a:p>
      </dgm:t>
    </dgm:pt>
    <dgm:pt modelId="{F8866E51-C3D8-40EB-AD49-2BC73F191253}" type="parTrans" cxnId="{4CC645D9-7BCD-4737-8222-DBD005808F83}">
      <dgm:prSet/>
      <dgm:spPr/>
      <dgm:t>
        <a:bodyPr/>
        <a:lstStyle/>
        <a:p>
          <a:endParaRPr lang="ru-RU"/>
        </a:p>
      </dgm:t>
    </dgm:pt>
    <dgm:pt modelId="{4BCF27E8-7795-4108-8424-358C9742B198}" type="sibTrans" cxnId="{4CC645D9-7BCD-4737-8222-DBD005808F83}">
      <dgm:prSet/>
      <dgm:spPr/>
      <dgm:t>
        <a:bodyPr/>
        <a:lstStyle/>
        <a:p>
          <a:endParaRPr lang="ru-RU"/>
        </a:p>
      </dgm:t>
    </dgm:pt>
    <dgm:pt modelId="{8FC9CCC6-2A1B-49A8-90B8-96481EA40FD8}" type="pres">
      <dgm:prSet presAssocID="{7C8F0870-65D0-4E2F-9882-85BE36D34129}" presName="compositeShape" presStyleCnt="0">
        <dgm:presLayoutVars>
          <dgm:chMax val="7"/>
          <dgm:dir/>
          <dgm:resizeHandles val="exact"/>
        </dgm:presLayoutVars>
      </dgm:prSet>
      <dgm:spPr/>
    </dgm:pt>
    <dgm:pt modelId="{2CC867DF-15D7-4958-BD40-4362F8B247A4}" type="pres">
      <dgm:prSet presAssocID="{A4FFE8C7-C5E3-47F5-96F8-C3FF98233B49}" presName="circ1TxSh" presStyleLbl="vennNode1" presStyleIdx="0" presStyleCnt="1" custScaleY="127735"/>
      <dgm:spPr/>
    </dgm:pt>
  </dgm:ptLst>
  <dgm:cxnLst>
    <dgm:cxn modelId="{A83EF600-A26D-4540-B7C5-8246C8BE6428}" type="presOf" srcId="{7C8F0870-65D0-4E2F-9882-85BE36D34129}" destId="{8FC9CCC6-2A1B-49A8-90B8-96481EA40FD8}" srcOrd="0" destOrd="0" presId="urn:microsoft.com/office/officeart/2005/8/layout/venn1"/>
    <dgm:cxn modelId="{4CC645D9-7BCD-4737-8222-DBD005808F83}" srcId="{7C8F0870-65D0-4E2F-9882-85BE36D34129}" destId="{A4FFE8C7-C5E3-47F5-96F8-C3FF98233B49}" srcOrd="0" destOrd="0" parTransId="{F8866E51-C3D8-40EB-AD49-2BC73F191253}" sibTransId="{4BCF27E8-7795-4108-8424-358C9742B198}"/>
    <dgm:cxn modelId="{7CD57C5E-9562-4CC3-A538-F1BE453D7363}" type="presOf" srcId="{A4FFE8C7-C5E3-47F5-96F8-C3FF98233B49}" destId="{2CC867DF-15D7-4958-BD40-4362F8B247A4}" srcOrd="0" destOrd="0" presId="urn:microsoft.com/office/officeart/2005/8/layout/venn1"/>
    <dgm:cxn modelId="{B3DF1F13-8636-4E30-9A5E-23CB0E851EAD}" type="presParOf" srcId="{8FC9CCC6-2A1B-49A8-90B8-96481EA40FD8}" destId="{2CC867DF-15D7-4958-BD40-4362F8B247A4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8836F-9919-4128-B0C4-F74A12B5CE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1AFCB-E05A-45E8-83B3-DF8F9F6908E2}">
      <dgm:prSet/>
      <dgm:spPr/>
      <dgm:t>
        <a:bodyPr/>
        <a:lstStyle/>
        <a:p>
          <a:pPr rtl="0"/>
          <a:r>
            <a:rPr lang="ru-RU" dirty="0" smtClean="0"/>
            <a:t>Свернут блин и получится колокол-юбка для барыни, к ней примажут стан, ручки и головку</a:t>
          </a:r>
          <a:endParaRPr lang="ru-RU" dirty="0"/>
        </a:p>
      </dgm:t>
    </dgm:pt>
    <dgm:pt modelId="{24BFC78A-7DE3-4533-B490-D5B23ADF3734}" type="parTrans" cxnId="{F3EB1915-3F5A-4DA9-84DC-FFC5421EDD8C}">
      <dgm:prSet/>
      <dgm:spPr/>
      <dgm:t>
        <a:bodyPr/>
        <a:lstStyle/>
        <a:p>
          <a:endParaRPr lang="ru-RU"/>
        </a:p>
      </dgm:t>
    </dgm:pt>
    <dgm:pt modelId="{D027C5FB-A2C7-48E1-918E-0CB3E9ABDE3D}" type="sibTrans" cxnId="{F3EB1915-3F5A-4DA9-84DC-FFC5421EDD8C}">
      <dgm:prSet/>
      <dgm:spPr/>
      <dgm:t>
        <a:bodyPr/>
        <a:lstStyle/>
        <a:p>
          <a:endParaRPr lang="ru-RU"/>
        </a:p>
      </dgm:t>
    </dgm:pt>
    <dgm:pt modelId="{363A8AD3-415E-4140-8A87-048E6FAFD453}" type="pres">
      <dgm:prSet presAssocID="{CAA8836F-9919-4128-B0C4-F74A12B5CEE7}" presName="compositeShape" presStyleCnt="0">
        <dgm:presLayoutVars>
          <dgm:chMax val="7"/>
          <dgm:dir/>
          <dgm:resizeHandles val="exact"/>
        </dgm:presLayoutVars>
      </dgm:prSet>
      <dgm:spPr/>
    </dgm:pt>
    <dgm:pt modelId="{C14B18D6-065D-4394-8426-CE6BDC171A6F}" type="pres">
      <dgm:prSet presAssocID="{0E01AFCB-E05A-45E8-83B3-DF8F9F6908E2}" presName="circ1TxSh" presStyleLbl="vennNode1" presStyleIdx="0" presStyleCnt="1" custScaleY="122657"/>
      <dgm:spPr/>
    </dgm:pt>
  </dgm:ptLst>
  <dgm:cxnLst>
    <dgm:cxn modelId="{73740590-2282-470A-A032-BFD7D6ED549E}" type="presOf" srcId="{0E01AFCB-E05A-45E8-83B3-DF8F9F6908E2}" destId="{C14B18D6-065D-4394-8426-CE6BDC171A6F}" srcOrd="0" destOrd="0" presId="urn:microsoft.com/office/officeart/2005/8/layout/venn1"/>
    <dgm:cxn modelId="{F3EB1915-3F5A-4DA9-84DC-FFC5421EDD8C}" srcId="{CAA8836F-9919-4128-B0C4-F74A12B5CEE7}" destId="{0E01AFCB-E05A-45E8-83B3-DF8F9F6908E2}" srcOrd="0" destOrd="0" parTransId="{24BFC78A-7DE3-4533-B490-D5B23ADF3734}" sibTransId="{D027C5FB-A2C7-48E1-918E-0CB3E9ABDE3D}"/>
    <dgm:cxn modelId="{7ADDA652-DECB-4B41-8190-A259D613BBAF}" type="presOf" srcId="{CAA8836F-9919-4128-B0C4-F74A12B5CEE7}" destId="{363A8AD3-415E-4140-8A87-048E6FAFD453}" srcOrd="0" destOrd="0" presId="urn:microsoft.com/office/officeart/2005/8/layout/venn1"/>
    <dgm:cxn modelId="{DB9F9778-FD60-48D5-8DE3-26F5D428C8E5}" type="presParOf" srcId="{363A8AD3-415E-4140-8A87-048E6FAFD453}" destId="{C14B18D6-065D-4394-8426-CE6BDC171A6F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EEC2B-BAA8-4682-B58F-C6246DC8DF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DB933-A2C7-4114-83E8-31B6F343C178}">
      <dgm:prSet/>
      <dgm:spPr/>
      <dgm:t>
        <a:bodyPr/>
        <a:lstStyle/>
        <a:p>
          <a:pPr rtl="0"/>
          <a:r>
            <a:rPr lang="ru-RU" dirty="0" smtClean="0"/>
            <a:t>Украсят </a:t>
          </a:r>
          <a:r>
            <a:rPr lang="ru-RU" dirty="0" err="1" smtClean="0"/>
            <a:t>налепными</a:t>
          </a:r>
          <a:r>
            <a:rPr lang="ru-RU" dirty="0" smtClean="0"/>
            <a:t> оборками, кокошником, шляпкой.</a:t>
          </a:r>
          <a:endParaRPr lang="ru-RU" dirty="0"/>
        </a:p>
      </dgm:t>
    </dgm:pt>
    <dgm:pt modelId="{76F564BE-3799-414A-96E3-F5D35E994FE4}" type="parTrans" cxnId="{6DB1216E-5BAE-4AED-862E-EDF9752213C7}">
      <dgm:prSet/>
      <dgm:spPr/>
      <dgm:t>
        <a:bodyPr/>
        <a:lstStyle/>
        <a:p>
          <a:endParaRPr lang="ru-RU"/>
        </a:p>
      </dgm:t>
    </dgm:pt>
    <dgm:pt modelId="{FFE1E3D8-89B8-4E40-B3F4-0AAA393C53AD}" type="sibTrans" cxnId="{6DB1216E-5BAE-4AED-862E-EDF9752213C7}">
      <dgm:prSet/>
      <dgm:spPr/>
      <dgm:t>
        <a:bodyPr/>
        <a:lstStyle/>
        <a:p>
          <a:endParaRPr lang="ru-RU"/>
        </a:p>
      </dgm:t>
    </dgm:pt>
    <dgm:pt modelId="{D1621546-227D-455D-BAA4-37B6AA2A6669}" type="pres">
      <dgm:prSet presAssocID="{4F9EEC2B-BAA8-4682-B58F-C6246DC8DF96}" presName="compositeShape" presStyleCnt="0">
        <dgm:presLayoutVars>
          <dgm:chMax val="7"/>
          <dgm:dir/>
          <dgm:resizeHandles val="exact"/>
        </dgm:presLayoutVars>
      </dgm:prSet>
      <dgm:spPr/>
    </dgm:pt>
    <dgm:pt modelId="{ADAB41EF-985B-4951-B15E-0AB1B255B889}" type="pres">
      <dgm:prSet presAssocID="{212DB933-A2C7-4114-83E8-31B6F343C178}" presName="circ1TxSh" presStyleLbl="vennNode1" presStyleIdx="0" presStyleCnt="1" custScaleY="133333"/>
      <dgm:spPr/>
    </dgm:pt>
  </dgm:ptLst>
  <dgm:cxnLst>
    <dgm:cxn modelId="{3BA67573-D6D2-42D0-9B9D-73AE41761907}" type="presOf" srcId="{4F9EEC2B-BAA8-4682-B58F-C6246DC8DF96}" destId="{D1621546-227D-455D-BAA4-37B6AA2A6669}" srcOrd="0" destOrd="0" presId="urn:microsoft.com/office/officeart/2005/8/layout/venn1"/>
    <dgm:cxn modelId="{A29D0788-245F-4ED1-9C43-AB36454F0728}" type="presOf" srcId="{212DB933-A2C7-4114-83E8-31B6F343C178}" destId="{ADAB41EF-985B-4951-B15E-0AB1B255B889}" srcOrd="0" destOrd="0" presId="urn:microsoft.com/office/officeart/2005/8/layout/venn1"/>
    <dgm:cxn modelId="{6DB1216E-5BAE-4AED-862E-EDF9752213C7}" srcId="{4F9EEC2B-BAA8-4682-B58F-C6246DC8DF96}" destId="{212DB933-A2C7-4114-83E8-31B6F343C178}" srcOrd="0" destOrd="0" parTransId="{76F564BE-3799-414A-96E3-F5D35E994FE4}" sibTransId="{FFE1E3D8-89B8-4E40-B3F4-0AAA393C53AD}"/>
    <dgm:cxn modelId="{0BCBD30A-02C6-4A5F-B357-93064B675968}" type="presParOf" srcId="{D1621546-227D-455D-BAA4-37B6AA2A6669}" destId="{ADAB41EF-985B-4951-B15E-0AB1B255B889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41AE5-85A1-415D-9306-F886964FE6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8C1D9-EDB3-4145-A8B4-9715A8E89A67}">
      <dgm:prSet/>
      <dgm:spPr/>
      <dgm:t>
        <a:bodyPr/>
        <a:lstStyle/>
        <a:p>
          <a:pPr rtl="0"/>
          <a:r>
            <a:rPr lang="ru-RU" dirty="0" smtClean="0"/>
            <a:t>Но игрушка еще не готова. После лепки ее несколько дней сушили, затем 3-4 часа обжигали в русской печи и остужали. </a:t>
          </a:r>
          <a:endParaRPr lang="ru-RU" dirty="0"/>
        </a:p>
      </dgm:t>
    </dgm:pt>
    <dgm:pt modelId="{DD5811B7-3873-4E3B-B3F9-09A42251B2EB}" type="parTrans" cxnId="{84FE62F8-97C4-4100-8529-5BCA08704774}">
      <dgm:prSet/>
      <dgm:spPr/>
      <dgm:t>
        <a:bodyPr/>
        <a:lstStyle/>
        <a:p>
          <a:endParaRPr lang="ru-RU"/>
        </a:p>
      </dgm:t>
    </dgm:pt>
    <dgm:pt modelId="{856448E9-D9DC-4841-A97D-FFCDC88F8671}" type="sibTrans" cxnId="{84FE62F8-97C4-4100-8529-5BCA08704774}">
      <dgm:prSet/>
      <dgm:spPr/>
      <dgm:t>
        <a:bodyPr/>
        <a:lstStyle/>
        <a:p>
          <a:endParaRPr lang="ru-RU"/>
        </a:p>
      </dgm:t>
    </dgm:pt>
    <dgm:pt modelId="{2840119D-9051-4303-9F12-0740EAB9F00D}" type="pres">
      <dgm:prSet presAssocID="{D4C41AE5-85A1-415D-9306-F886964FE64E}" presName="compositeShape" presStyleCnt="0">
        <dgm:presLayoutVars>
          <dgm:chMax val="7"/>
          <dgm:dir/>
          <dgm:resizeHandles val="exact"/>
        </dgm:presLayoutVars>
      </dgm:prSet>
      <dgm:spPr/>
    </dgm:pt>
    <dgm:pt modelId="{0F4F868E-5B6E-40AD-8F51-B5846827AC96}" type="pres">
      <dgm:prSet presAssocID="{5308C1D9-EDB3-4145-A8B4-9715A8E89A67}" presName="circ1TxSh" presStyleLbl="vennNode1" presStyleIdx="0" presStyleCnt="1" custScaleY="125000"/>
      <dgm:spPr/>
    </dgm:pt>
  </dgm:ptLst>
  <dgm:cxnLst>
    <dgm:cxn modelId="{A6318FB5-71E0-4B3F-B99B-330584F3CF13}" type="presOf" srcId="{5308C1D9-EDB3-4145-A8B4-9715A8E89A67}" destId="{0F4F868E-5B6E-40AD-8F51-B5846827AC96}" srcOrd="0" destOrd="0" presId="urn:microsoft.com/office/officeart/2005/8/layout/venn1"/>
    <dgm:cxn modelId="{5E992A88-F626-4663-9619-E7835BCEF204}" type="presOf" srcId="{D4C41AE5-85A1-415D-9306-F886964FE64E}" destId="{2840119D-9051-4303-9F12-0740EAB9F00D}" srcOrd="0" destOrd="0" presId="urn:microsoft.com/office/officeart/2005/8/layout/venn1"/>
    <dgm:cxn modelId="{84FE62F8-97C4-4100-8529-5BCA08704774}" srcId="{D4C41AE5-85A1-415D-9306-F886964FE64E}" destId="{5308C1D9-EDB3-4145-A8B4-9715A8E89A67}" srcOrd="0" destOrd="0" parTransId="{DD5811B7-3873-4E3B-B3F9-09A42251B2EB}" sibTransId="{856448E9-D9DC-4841-A97D-FFCDC88F8671}"/>
    <dgm:cxn modelId="{B74556FD-84EA-4C06-87DB-29E86C894BC6}" type="presParOf" srcId="{2840119D-9051-4303-9F12-0740EAB9F00D}" destId="{0F4F868E-5B6E-40AD-8F51-B5846827AC96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BB960-83DC-403C-B7C5-BEB5232D9F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9DB36-9A44-4281-A97E-88F0B07C32C2}">
      <dgm:prSet/>
      <dgm:spPr/>
      <dgm:t>
        <a:bodyPr/>
        <a:lstStyle/>
        <a:p>
          <a:pPr rtl="0"/>
          <a:r>
            <a:rPr lang="ru-RU" dirty="0" smtClean="0"/>
            <a:t>Следующий этап работы – отбеливание. Игрушки погружали в раствор мела, разведенного на молоке и ставили на сквозняк. Красная глиняная игрушка превращалась в ослепительно белую и была готова для росписи. Узоры на игрушках традиционные: клетки, полоски, кружки, овалы, точки.</a:t>
          </a:r>
          <a:endParaRPr lang="ru-RU" dirty="0"/>
        </a:p>
      </dgm:t>
    </dgm:pt>
    <dgm:pt modelId="{08FA47E0-CB74-42BF-BC57-6AA1419A4151}" type="parTrans" cxnId="{9E2D57DC-168B-4F40-9FD6-80E6992A8479}">
      <dgm:prSet/>
      <dgm:spPr/>
      <dgm:t>
        <a:bodyPr/>
        <a:lstStyle/>
        <a:p>
          <a:endParaRPr lang="ru-RU"/>
        </a:p>
      </dgm:t>
    </dgm:pt>
    <dgm:pt modelId="{BEEAE5B7-C273-455B-BF8F-6A6344D984EB}" type="sibTrans" cxnId="{9E2D57DC-168B-4F40-9FD6-80E6992A8479}">
      <dgm:prSet/>
      <dgm:spPr/>
      <dgm:t>
        <a:bodyPr/>
        <a:lstStyle/>
        <a:p>
          <a:endParaRPr lang="ru-RU"/>
        </a:p>
      </dgm:t>
    </dgm:pt>
    <dgm:pt modelId="{F82EA9F8-374E-464D-B5DC-324E1B6BBEEE}" type="pres">
      <dgm:prSet presAssocID="{A41BB960-83DC-403C-B7C5-BEB5232D9FF7}" presName="compositeShape" presStyleCnt="0">
        <dgm:presLayoutVars>
          <dgm:chMax val="7"/>
          <dgm:dir/>
          <dgm:resizeHandles val="exact"/>
        </dgm:presLayoutVars>
      </dgm:prSet>
      <dgm:spPr/>
    </dgm:pt>
    <dgm:pt modelId="{F9A388CE-2342-4F7C-B737-5DA31D826B35}" type="pres">
      <dgm:prSet presAssocID="{70A9DB36-9A44-4281-A97E-88F0B07C32C2}" presName="circ1TxSh" presStyleLbl="vennNode1" presStyleIdx="0" presStyleCnt="1" custScaleX="100000" custScaleY="125000" custLinFactNeighborX="437" custLinFactNeighborY="-10547"/>
      <dgm:spPr/>
    </dgm:pt>
  </dgm:ptLst>
  <dgm:cxnLst>
    <dgm:cxn modelId="{9E2D57DC-168B-4F40-9FD6-80E6992A8479}" srcId="{A41BB960-83DC-403C-B7C5-BEB5232D9FF7}" destId="{70A9DB36-9A44-4281-A97E-88F0B07C32C2}" srcOrd="0" destOrd="0" parTransId="{08FA47E0-CB74-42BF-BC57-6AA1419A4151}" sibTransId="{BEEAE5B7-C273-455B-BF8F-6A6344D984EB}"/>
    <dgm:cxn modelId="{E0F59B9A-B499-4DA3-B87E-2FAEEC31C8BF}" type="presOf" srcId="{A41BB960-83DC-403C-B7C5-BEB5232D9FF7}" destId="{F82EA9F8-374E-464D-B5DC-324E1B6BBEEE}" srcOrd="0" destOrd="0" presId="urn:microsoft.com/office/officeart/2005/8/layout/venn1"/>
    <dgm:cxn modelId="{BEA50CF1-BE87-4E83-9C0E-7031EC178E7E}" type="presOf" srcId="{70A9DB36-9A44-4281-A97E-88F0B07C32C2}" destId="{F9A388CE-2342-4F7C-B737-5DA31D826B35}" srcOrd="0" destOrd="0" presId="urn:microsoft.com/office/officeart/2005/8/layout/venn1"/>
    <dgm:cxn modelId="{A587982C-FDF9-4516-AEA1-224CCE607ACE}" type="presParOf" srcId="{F82EA9F8-374E-464D-B5DC-324E1B6BBEEE}" destId="{F9A388CE-2342-4F7C-B737-5DA31D826B35}" srcOrd="0" destOrd="0" presId="urn:microsoft.com/office/officeart/2005/8/layout/ven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6DBEA0-4B31-4EFF-BF56-15FC95FA52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8AFB57-691A-4774-8A6C-D68EB989F8BE}">
      <dgm:prSet/>
      <dgm:spPr/>
      <dgm:t>
        <a:bodyPr/>
        <a:lstStyle/>
        <a:p>
          <a:pPr rtl="0"/>
          <a:r>
            <a:rPr lang="ru-RU" dirty="0" smtClean="0"/>
            <a:t>Сегодня игрушки покрывают белилами в два-три слоя и покрывают красками, используя мягкие кисточки.</a:t>
          </a:r>
          <a:endParaRPr lang="ru-RU" dirty="0"/>
        </a:p>
      </dgm:t>
    </dgm:pt>
    <dgm:pt modelId="{E119517B-D4D4-47A4-A23D-A44E013D7187}" type="parTrans" cxnId="{C0E85065-FDE3-4ACC-BBA0-A0ABA8E20E22}">
      <dgm:prSet/>
      <dgm:spPr/>
      <dgm:t>
        <a:bodyPr/>
        <a:lstStyle/>
        <a:p>
          <a:endParaRPr lang="ru-RU"/>
        </a:p>
      </dgm:t>
    </dgm:pt>
    <dgm:pt modelId="{6E24523C-5CEE-4A34-9C0F-7207373B7216}" type="sibTrans" cxnId="{C0E85065-FDE3-4ACC-BBA0-A0ABA8E20E22}">
      <dgm:prSet/>
      <dgm:spPr/>
      <dgm:t>
        <a:bodyPr/>
        <a:lstStyle/>
        <a:p>
          <a:endParaRPr lang="ru-RU"/>
        </a:p>
      </dgm:t>
    </dgm:pt>
    <dgm:pt modelId="{28780B76-DB54-4977-B5DF-210C151034A3}" type="pres">
      <dgm:prSet presAssocID="{CE6DBEA0-4B31-4EFF-BF56-15FC95FA5212}" presName="compositeShape" presStyleCnt="0">
        <dgm:presLayoutVars>
          <dgm:chMax val="7"/>
          <dgm:dir/>
          <dgm:resizeHandles val="exact"/>
        </dgm:presLayoutVars>
      </dgm:prSet>
      <dgm:spPr/>
    </dgm:pt>
    <dgm:pt modelId="{2101E342-5071-42AA-82DC-0CDA5CDE353E}" type="pres">
      <dgm:prSet presAssocID="{A68AFB57-691A-4774-8A6C-D68EB989F8BE}" presName="circ1TxSh" presStyleLbl="vennNode1" presStyleIdx="0" presStyleCnt="1" custScaleX="96189" custScaleY="125000"/>
      <dgm:spPr/>
    </dgm:pt>
  </dgm:ptLst>
  <dgm:cxnLst>
    <dgm:cxn modelId="{539939EF-5185-4F3C-AA1D-47F9C41A7182}" type="presOf" srcId="{A68AFB57-691A-4774-8A6C-D68EB989F8BE}" destId="{2101E342-5071-42AA-82DC-0CDA5CDE353E}" srcOrd="0" destOrd="0" presId="urn:microsoft.com/office/officeart/2005/8/layout/venn1"/>
    <dgm:cxn modelId="{032D97DA-55F1-4CE2-B175-7F2077ECC32E}" type="presOf" srcId="{CE6DBEA0-4B31-4EFF-BF56-15FC95FA5212}" destId="{28780B76-DB54-4977-B5DF-210C151034A3}" srcOrd="0" destOrd="0" presId="urn:microsoft.com/office/officeart/2005/8/layout/venn1"/>
    <dgm:cxn modelId="{C0E85065-FDE3-4ACC-BBA0-A0ABA8E20E22}" srcId="{CE6DBEA0-4B31-4EFF-BF56-15FC95FA5212}" destId="{A68AFB57-691A-4774-8A6C-D68EB989F8BE}" srcOrd="0" destOrd="0" parTransId="{E119517B-D4D4-47A4-A23D-A44E013D7187}" sibTransId="{6E24523C-5CEE-4A34-9C0F-7207373B7216}"/>
    <dgm:cxn modelId="{12C3FD56-FB41-48FB-8AEE-9DEE18CD81F3}" type="presParOf" srcId="{28780B76-DB54-4977-B5DF-210C151034A3}" destId="{2101E342-5071-42AA-82DC-0CDA5CDE353E}" srcOrd="0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1E9BA8-85E6-488E-ACC5-5982199DF86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88F2B1-85A4-44B4-A3DE-929BA6D9C090}">
      <dgm:prSet/>
      <dgm:spPr/>
      <dgm:t>
        <a:bodyPr/>
        <a:lstStyle/>
        <a:p>
          <a:pPr rtl="0"/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Элементы дымковской росписи</a:t>
          </a:r>
          <a:r>
            <a:rPr lang="ru-RU" b="0" baseline="0" dirty="0" smtClean="0"/>
            <a:t>.</a:t>
          </a:r>
          <a:endParaRPr lang="ru-RU" b="0" baseline="0" dirty="0"/>
        </a:p>
      </dgm:t>
    </dgm:pt>
    <dgm:pt modelId="{1433A722-EC1B-4633-8D11-0A61589A19E1}" type="parTrans" cxnId="{A66D1C67-E392-4478-A5B8-264E52BB8A6B}">
      <dgm:prSet/>
      <dgm:spPr/>
      <dgm:t>
        <a:bodyPr/>
        <a:lstStyle/>
        <a:p>
          <a:endParaRPr lang="ru-RU"/>
        </a:p>
      </dgm:t>
    </dgm:pt>
    <dgm:pt modelId="{E8716872-4017-49C6-824F-141383DFFD1B}" type="sibTrans" cxnId="{A66D1C67-E392-4478-A5B8-264E52BB8A6B}">
      <dgm:prSet/>
      <dgm:spPr/>
      <dgm:t>
        <a:bodyPr/>
        <a:lstStyle/>
        <a:p>
          <a:endParaRPr lang="ru-RU"/>
        </a:p>
      </dgm:t>
    </dgm:pt>
    <dgm:pt modelId="{370F5040-C902-47FC-B299-463315833231}" type="pres">
      <dgm:prSet presAssocID="{011E9BA8-85E6-488E-ACC5-5982199DF86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84CBEC4-908F-4086-9719-C33F7A8C17FD}" type="pres">
      <dgm:prSet presAssocID="{0E88F2B1-85A4-44B4-A3DE-929BA6D9C090}" presName="circle1" presStyleLbl="node1" presStyleIdx="0" presStyleCnt="1"/>
      <dgm:spPr/>
    </dgm:pt>
    <dgm:pt modelId="{08FC7797-8CFC-451B-AC8A-7BC417D18EB1}" type="pres">
      <dgm:prSet presAssocID="{0E88F2B1-85A4-44B4-A3DE-929BA6D9C090}" presName="space" presStyleCnt="0"/>
      <dgm:spPr/>
    </dgm:pt>
    <dgm:pt modelId="{38D370C0-2F90-490E-B4CF-371854CF1A89}" type="pres">
      <dgm:prSet presAssocID="{0E88F2B1-85A4-44B4-A3DE-929BA6D9C090}" presName="rect1" presStyleLbl="alignAcc1" presStyleIdx="0" presStyleCnt="1"/>
      <dgm:spPr/>
    </dgm:pt>
    <dgm:pt modelId="{2A4818B5-4886-45EF-BFBC-91FD3476FD33}" type="pres">
      <dgm:prSet presAssocID="{0E88F2B1-85A4-44B4-A3DE-929BA6D9C09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4E87CAC-3662-47F8-8BD1-82AE85C073ED}" type="presOf" srcId="{0E88F2B1-85A4-44B4-A3DE-929BA6D9C090}" destId="{2A4818B5-4886-45EF-BFBC-91FD3476FD33}" srcOrd="1" destOrd="0" presId="urn:microsoft.com/office/officeart/2005/8/layout/target3"/>
    <dgm:cxn modelId="{CCD2E38A-3918-49C1-AF33-C8D8A76E471F}" type="presOf" srcId="{0E88F2B1-85A4-44B4-A3DE-929BA6D9C090}" destId="{38D370C0-2F90-490E-B4CF-371854CF1A89}" srcOrd="0" destOrd="0" presId="urn:microsoft.com/office/officeart/2005/8/layout/target3"/>
    <dgm:cxn modelId="{56A3DE80-2A2A-4564-9357-E7521554630E}" type="presOf" srcId="{011E9BA8-85E6-488E-ACC5-5982199DF86A}" destId="{370F5040-C902-47FC-B299-463315833231}" srcOrd="0" destOrd="0" presId="urn:microsoft.com/office/officeart/2005/8/layout/target3"/>
    <dgm:cxn modelId="{A66D1C67-E392-4478-A5B8-264E52BB8A6B}" srcId="{011E9BA8-85E6-488E-ACC5-5982199DF86A}" destId="{0E88F2B1-85A4-44B4-A3DE-929BA6D9C090}" srcOrd="0" destOrd="0" parTransId="{1433A722-EC1B-4633-8D11-0A61589A19E1}" sibTransId="{E8716872-4017-49C6-824F-141383DFFD1B}"/>
    <dgm:cxn modelId="{D8821340-1895-4922-9BFC-FC6EB696C71F}" type="presParOf" srcId="{370F5040-C902-47FC-B299-463315833231}" destId="{584CBEC4-908F-4086-9719-C33F7A8C17FD}" srcOrd="0" destOrd="0" presId="urn:microsoft.com/office/officeart/2005/8/layout/target3"/>
    <dgm:cxn modelId="{33D72120-2B9C-484A-B299-750E418FA342}" type="presParOf" srcId="{370F5040-C902-47FC-B299-463315833231}" destId="{08FC7797-8CFC-451B-AC8A-7BC417D18EB1}" srcOrd="1" destOrd="0" presId="urn:microsoft.com/office/officeart/2005/8/layout/target3"/>
    <dgm:cxn modelId="{925C4085-CFE7-4221-A1C6-BD74028D27E6}" type="presParOf" srcId="{370F5040-C902-47FC-B299-463315833231}" destId="{38D370C0-2F90-490E-B4CF-371854CF1A89}" srcOrd="2" destOrd="0" presId="urn:microsoft.com/office/officeart/2005/8/layout/target3"/>
    <dgm:cxn modelId="{D76497C7-B123-4595-9B5B-4A9FA91CD3C5}" type="presParOf" srcId="{370F5040-C902-47FC-B299-463315833231}" destId="{2A4818B5-4886-45EF-BFBC-91FD3476FD33}" srcOrd="3" destOrd="0" presId="urn:microsoft.com/office/officeart/2005/8/layout/targe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B613EA-12C5-428D-9168-9BB8A826427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6258C0-562E-4F43-BDB6-17BFC83CFA03}">
      <dgm:prSet/>
      <dgm:spPr/>
      <dgm:t>
        <a:bodyPr/>
        <a:lstStyle/>
        <a:p>
          <a:pPr rtl="0"/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Дымковский индюк хорош!</a:t>
          </a:r>
          <a:b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Лучше в мире не найдешь!</a:t>
          </a:r>
          <a:b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Красный, синий, золотой!</a:t>
          </a:r>
          <a:b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Вот такой весь расписной!</a:t>
          </a:r>
          <a:endParaRPr lang="ru-RU" b="0" baseline="0" dirty="0">
            <a:solidFill>
              <a:schemeClr val="accent1">
                <a:lumMod val="75000"/>
              </a:schemeClr>
            </a:solidFill>
          </a:endParaRPr>
        </a:p>
      </dgm:t>
    </dgm:pt>
    <dgm:pt modelId="{2EF2C8A1-AC06-4509-88ED-677738549A7C}" type="parTrans" cxnId="{0B93601F-6E88-40CD-A09E-5C7F71241A16}">
      <dgm:prSet/>
      <dgm:spPr/>
      <dgm:t>
        <a:bodyPr/>
        <a:lstStyle/>
        <a:p>
          <a:endParaRPr lang="ru-RU"/>
        </a:p>
      </dgm:t>
    </dgm:pt>
    <dgm:pt modelId="{A1D48EDB-E4D7-47EC-A001-F565F3945E6B}" type="sibTrans" cxnId="{0B93601F-6E88-40CD-A09E-5C7F71241A16}">
      <dgm:prSet/>
      <dgm:spPr/>
      <dgm:t>
        <a:bodyPr/>
        <a:lstStyle/>
        <a:p>
          <a:endParaRPr lang="ru-RU"/>
        </a:p>
      </dgm:t>
    </dgm:pt>
    <dgm:pt modelId="{05CEE69E-7B4D-4726-9D24-19F8546C19FD}" type="pres">
      <dgm:prSet presAssocID="{E5B613EA-12C5-428D-9168-9BB8A826427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EA89C-4897-42BC-B6CE-4BF2F5168199}" type="pres">
      <dgm:prSet presAssocID="{A26258C0-562E-4F43-BDB6-17BFC83CFA03}" presName="circle1" presStyleLbl="node1" presStyleIdx="0" presStyleCnt="1"/>
      <dgm:spPr/>
    </dgm:pt>
    <dgm:pt modelId="{A783ECDF-F2BB-4EC3-8A6F-720BA2C639D8}" type="pres">
      <dgm:prSet presAssocID="{A26258C0-562E-4F43-BDB6-17BFC83CFA03}" presName="space" presStyleCnt="0"/>
      <dgm:spPr/>
    </dgm:pt>
    <dgm:pt modelId="{0D572AEE-6C7D-49BC-BFB5-C376495CD18C}" type="pres">
      <dgm:prSet presAssocID="{A26258C0-562E-4F43-BDB6-17BFC83CFA03}" presName="rect1" presStyleLbl="alignAcc1" presStyleIdx="0" presStyleCnt="1"/>
      <dgm:spPr/>
    </dgm:pt>
    <dgm:pt modelId="{07B0139C-505C-46C1-ACE2-C3851F0FBE21}" type="pres">
      <dgm:prSet presAssocID="{A26258C0-562E-4F43-BDB6-17BFC83CFA0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042355D-E25A-4A01-9FBA-4336AD4539C3}" type="presOf" srcId="{E5B613EA-12C5-428D-9168-9BB8A8264270}" destId="{05CEE69E-7B4D-4726-9D24-19F8546C19FD}" srcOrd="0" destOrd="0" presId="urn:microsoft.com/office/officeart/2005/8/layout/target3"/>
    <dgm:cxn modelId="{DF257701-F4EE-420B-8AFD-63A7C6C200B6}" type="presOf" srcId="{A26258C0-562E-4F43-BDB6-17BFC83CFA03}" destId="{07B0139C-505C-46C1-ACE2-C3851F0FBE21}" srcOrd="1" destOrd="0" presId="urn:microsoft.com/office/officeart/2005/8/layout/target3"/>
    <dgm:cxn modelId="{0B93601F-6E88-40CD-A09E-5C7F71241A16}" srcId="{E5B613EA-12C5-428D-9168-9BB8A8264270}" destId="{A26258C0-562E-4F43-BDB6-17BFC83CFA03}" srcOrd="0" destOrd="0" parTransId="{2EF2C8A1-AC06-4509-88ED-677738549A7C}" sibTransId="{A1D48EDB-E4D7-47EC-A001-F565F3945E6B}"/>
    <dgm:cxn modelId="{88DE6F2E-39EB-4235-9C26-7D4D9D512D01}" type="presOf" srcId="{A26258C0-562E-4F43-BDB6-17BFC83CFA03}" destId="{0D572AEE-6C7D-49BC-BFB5-C376495CD18C}" srcOrd="0" destOrd="0" presId="urn:microsoft.com/office/officeart/2005/8/layout/target3"/>
    <dgm:cxn modelId="{4D858D45-9258-427E-BA4D-E897A85C8A87}" type="presParOf" srcId="{05CEE69E-7B4D-4726-9D24-19F8546C19FD}" destId="{1FCEA89C-4897-42BC-B6CE-4BF2F5168199}" srcOrd="0" destOrd="0" presId="urn:microsoft.com/office/officeart/2005/8/layout/target3"/>
    <dgm:cxn modelId="{B46B996E-BA4C-48B1-BE40-543E67BE1700}" type="presParOf" srcId="{05CEE69E-7B4D-4726-9D24-19F8546C19FD}" destId="{A783ECDF-F2BB-4EC3-8A6F-720BA2C639D8}" srcOrd="1" destOrd="0" presId="urn:microsoft.com/office/officeart/2005/8/layout/target3"/>
    <dgm:cxn modelId="{F2B2800F-2605-4E23-A87F-B9C206E26655}" type="presParOf" srcId="{05CEE69E-7B4D-4726-9D24-19F8546C19FD}" destId="{0D572AEE-6C7D-49BC-BFB5-C376495CD18C}" srcOrd="2" destOrd="0" presId="urn:microsoft.com/office/officeart/2005/8/layout/target3"/>
    <dgm:cxn modelId="{7E071C41-86AD-4E71-A783-160EBA8D1BFA}" type="presParOf" srcId="{05CEE69E-7B4D-4726-9D24-19F8546C19FD}" destId="{07B0139C-505C-46C1-ACE2-C3851F0FBE21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EAAC1A-1F10-43DD-89BE-766972350A8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B6224D-C0AA-4890-8A5A-213CC1A9DC35}">
      <dgm:prSet/>
      <dgm:spPr/>
      <dgm:t>
        <a:bodyPr/>
        <a:lstStyle/>
        <a:p>
          <a:pPr rtl="0"/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Дымковская барыня </a:t>
          </a:r>
          <a:b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Ходит не спеша.</a:t>
          </a:r>
          <a:b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Ею все любуются – </a:t>
          </a:r>
          <a:b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0" baseline="0" dirty="0" smtClean="0">
              <a:solidFill>
                <a:schemeClr val="accent1">
                  <a:lumMod val="75000"/>
                </a:schemeClr>
              </a:solidFill>
            </a:rPr>
            <a:t>Ах, как хороша!</a:t>
          </a:r>
          <a:endParaRPr lang="ru-RU" b="0" baseline="0" dirty="0">
            <a:solidFill>
              <a:schemeClr val="accent1">
                <a:lumMod val="75000"/>
              </a:schemeClr>
            </a:solidFill>
          </a:endParaRPr>
        </a:p>
      </dgm:t>
    </dgm:pt>
    <dgm:pt modelId="{2D9DE3FB-0436-452D-B85B-1E7E9E74BC27}" type="parTrans" cxnId="{3EC15291-8AAA-4136-8BB9-F04189A1C3E6}">
      <dgm:prSet/>
      <dgm:spPr/>
      <dgm:t>
        <a:bodyPr/>
        <a:lstStyle/>
        <a:p>
          <a:endParaRPr lang="ru-RU"/>
        </a:p>
      </dgm:t>
    </dgm:pt>
    <dgm:pt modelId="{4D00D548-B06D-4628-A2A4-17B9293E433D}" type="sibTrans" cxnId="{3EC15291-8AAA-4136-8BB9-F04189A1C3E6}">
      <dgm:prSet/>
      <dgm:spPr/>
      <dgm:t>
        <a:bodyPr/>
        <a:lstStyle/>
        <a:p>
          <a:endParaRPr lang="ru-RU"/>
        </a:p>
      </dgm:t>
    </dgm:pt>
    <dgm:pt modelId="{68961906-4D77-43AA-AE48-7E1EF7D16F2C}" type="pres">
      <dgm:prSet presAssocID="{06EAAC1A-1F10-43DD-89BE-766972350A8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A3880D6-F8CA-4CDC-854B-069FFC60B0FB}" type="pres">
      <dgm:prSet presAssocID="{85B6224D-C0AA-4890-8A5A-213CC1A9DC35}" presName="circle1" presStyleLbl="node1" presStyleIdx="0" presStyleCnt="1"/>
      <dgm:spPr/>
    </dgm:pt>
    <dgm:pt modelId="{0BEDA653-AE8E-47F8-9374-D2649C9AC124}" type="pres">
      <dgm:prSet presAssocID="{85B6224D-C0AA-4890-8A5A-213CC1A9DC35}" presName="space" presStyleCnt="0"/>
      <dgm:spPr/>
    </dgm:pt>
    <dgm:pt modelId="{74124DDA-5E63-40C1-BCDB-534F688C0ADD}" type="pres">
      <dgm:prSet presAssocID="{85B6224D-C0AA-4890-8A5A-213CC1A9DC35}" presName="rect1" presStyleLbl="alignAcc1" presStyleIdx="0" presStyleCnt="1" custLinFactNeighborX="-415" custLinFactNeighborY="970"/>
      <dgm:spPr/>
    </dgm:pt>
    <dgm:pt modelId="{A99BE9E0-4407-445E-B86B-B8819EF08C09}" type="pres">
      <dgm:prSet presAssocID="{85B6224D-C0AA-4890-8A5A-213CC1A9DC3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6396FB9-1970-40B2-8305-47BC43B2F3FD}" type="presOf" srcId="{06EAAC1A-1F10-43DD-89BE-766972350A85}" destId="{68961906-4D77-43AA-AE48-7E1EF7D16F2C}" srcOrd="0" destOrd="0" presId="urn:microsoft.com/office/officeart/2005/8/layout/target3"/>
    <dgm:cxn modelId="{AB5838B3-185A-4773-9E4C-571D4EE34548}" type="presOf" srcId="{85B6224D-C0AA-4890-8A5A-213CC1A9DC35}" destId="{A99BE9E0-4407-445E-B86B-B8819EF08C09}" srcOrd="1" destOrd="0" presId="urn:microsoft.com/office/officeart/2005/8/layout/target3"/>
    <dgm:cxn modelId="{3EC15291-8AAA-4136-8BB9-F04189A1C3E6}" srcId="{06EAAC1A-1F10-43DD-89BE-766972350A85}" destId="{85B6224D-C0AA-4890-8A5A-213CC1A9DC35}" srcOrd="0" destOrd="0" parTransId="{2D9DE3FB-0436-452D-B85B-1E7E9E74BC27}" sibTransId="{4D00D548-B06D-4628-A2A4-17B9293E433D}"/>
    <dgm:cxn modelId="{DF1C4804-8C70-41DC-A240-D5508B2127C1}" type="presOf" srcId="{85B6224D-C0AA-4890-8A5A-213CC1A9DC35}" destId="{74124DDA-5E63-40C1-BCDB-534F688C0ADD}" srcOrd="0" destOrd="0" presId="urn:microsoft.com/office/officeart/2005/8/layout/target3"/>
    <dgm:cxn modelId="{46247471-0B6E-453F-8D04-60EA85C0C6C6}" type="presParOf" srcId="{68961906-4D77-43AA-AE48-7E1EF7D16F2C}" destId="{EA3880D6-F8CA-4CDC-854B-069FFC60B0FB}" srcOrd="0" destOrd="0" presId="urn:microsoft.com/office/officeart/2005/8/layout/target3"/>
    <dgm:cxn modelId="{FFD8EB95-60B9-4F2C-94F8-9A258C7DBD01}" type="presParOf" srcId="{68961906-4D77-43AA-AE48-7E1EF7D16F2C}" destId="{0BEDA653-AE8E-47F8-9374-D2649C9AC124}" srcOrd="1" destOrd="0" presId="urn:microsoft.com/office/officeart/2005/8/layout/target3"/>
    <dgm:cxn modelId="{41383055-50A5-496B-90AA-80F7BA876011}" type="presParOf" srcId="{68961906-4D77-43AA-AE48-7E1EF7D16F2C}" destId="{74124DDA-5E63-40C1-BCDB-534F688C0ADD}" srcOrd="2" destOrd="0" presId="urn:microsoft.com/office/officeart/2005/8/layout/target3"/>
    <dgm:cxn modelId="{AE3D83DE-D644-4A44-BF8C-D83A46F75F4B}" type="presParOf" srcId="{68961906-4D77-43AA-AE48-7E1EF7D16F2C}" destId="{A99BE9E0-4407-445E-B86B-B8819EF08C09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BEC3-66B7-4DF3-974F-CF44DC50C56A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6731-C947-4FF4-97FB-803E9D6E39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16731-C947-4FF4-97FB-803E9D6E39F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4D2DB7-BF45-4B6F-9228-23D3EA0EF0C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643B43-5F71-45ED-8B51-B23B6AA75C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8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929066"/>
            <a:ext cx="61722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Дымковская игрушка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Выполнила: </a:t>
            </a:r>
            <a:r>
              <a:rPr lang="ru-RU" b="0" i="1" dirty="0" err="1" smtClean="0">
                <a:solidFill>
                  <a:schemeClr val="accent1">
                    <a:lumMod val="75000"/>
                  </a:schemeClr>
                </a:solidFill>
              </a:rPr>
              <a:t>Чепайкина</a:t>
            </a:r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0" i="1" smtClean="0">
                <a:solidFill>
                  <a:schemeClr val="accent1">
                    <a:lumMod val="75000"/>
                  </a:schemeClr>
                </a:solidFill>
              </a:rPr>
              <a:t>Юлия Васильевна</a:t>
            </a:r>
            <a:endParaRPr lang="ru-RU" b="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оспитатель ГБДОУ </a:t>
            </a:r>
            <a:r>
              <a:rPr lang="ru-RU" b="0" i="1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/с № 12</a:t>
            </a:r>
            <a:endParaRPr lang="ru-RU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6"/>
            <a:ext cx="500066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37004_html_m15dfb6fe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685936" y="1600200"/>
            <a:ext cx="3200128" cy="4572000"/>
          </a:xfrm>
        </p:spPr>
      </p:pic>
      <p:pic>
        <p:nvPicPr>
          <p:cNvPr id="7" name="Содержимое 6" descr="img7 (1).jpg"/>
          <p:cNvPicPr>
            <a:picLocks noGrp="1" noChangeAspect="1"/>
          </p:cNvPicPr>
          <p:nvPr>
            <p:ph sz="quarter" idx="2"/>
          </p:nvPr>
        </p:nvPicPr>
        <p:blipFill>
          <a:blip r:embed="rId7"/>
          <a:srcRect t="8189"/>
          <a:stretch>
            <a:fillRect/>
          </a:stretch>
        </p:blipFill>
        <p:spPr>
          <a:xfrm>
            <a:off x="3786182" y="2214554"/>
            <a:ext cx="4419632" cy="3043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4" descr="img10.jpg"/>
          <p:cNvPicPr>
            <a:picLocks noGrp="1" noChangeAspect="1"/>
          </p:cNvPicPr>
          <p:nvPr>
            <p:ph sz="quarter" idx="1"/>
          </p:nvPr>
        </p:nvPicPr>
        <p:blipFill>
          <a:blip r:embed="rId7"/>
          <a:stretch>
            <a:fillRect/>
          </a:stretch>
        </p:blipFill>
        <p:spPr>
          <a:xfrm>
            <a:off x="469338" y="1600200"/>
            <a:ext cx="3633324" cy="4572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Содержимое 8" descr="img25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4572000" y="2143116"/>
            <a:ext cx="3500462" cy="350046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Содержимое 4" descr="img14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763353" y="1600200"/>
            <a:ext cx="3045293" cy="4572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Содержимое 5" descr="img15.jpg"/>
          <p:cNvPicPr>
            <a:picLocks noGrp="1" noChangeAspect="1"/>
          </p:cNvPicPr>
          <p:nvPr>
            <p:ph sz="quarter" idx="2"/>
          </p:nvPr>
        </p:nvPicPr>
        <p:blipFill>
          <a:blip r:embed="rId7"/>
          <a:stretch>
            <a:fillRect/>
          </a:stretch>
        </p:blipFill>
        <p:spPr>
          <a:xfrm>
            <a:off x="4633374" y="1600200"/>
            <a:ext cx="2931602" cy="4572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Река Вятка.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том берегу располагалась раньше Дымковская Слободка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2616"/>
          <a:stretch>
            <a:fillRect/>
          </a:stretch>
        </p:blipFill>
        <p:spPr>
          <a:xfrm>
            <a:off x="1142976" y="1857364"/>
            <a:ext cx="6357070" cy="455040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Дымковская Слободка сегодня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741487"/>
            <a:ext cx="6858000" cy="459105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3315"/>
          <a:stretch>
            <a:fillRect/>
          </a:stretch>
        </p:blipFill>
        <p:spPr>
          <a:xfrm>
            <a:off x="457200" y="714356"/>
            <a:ext cx="3657600" cy="522940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aphicFrame>
        <p:nvGraphicFramePr>
          <p:cNvPr id="12" name="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4270248" y="642918"/>
          <a:ext cx="3657600" cy="552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2638"/>
          <a:stretch>
            <a:fillRect/>
          </a:stretch>
        </p:blipFill>
        <p:spPr>
          <a:xfrm>
            <a:off x="642910" y="928670"/>
            <a:ext cx="3571900" cy="5109457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270248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6565" y="1600200"/>
            <a:ext cx="3478869" cy="4572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143372" y="1071546"/>
          <a:ext cx="3857652" cy="514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" y="1600200"/>
            <a:ext cx="3429000" cy="4572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270248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3657600" cy="414331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270248" y="1600200"/>
          <a:ext cx="3657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93488"/>
            <a:ext cx="3657600" cy="418542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270248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212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Дымковская игрушка</vt:lpstr>
      <vt:lpstr>Река Вятка.  На том берегу располагалась раньше Дымковская Слободка</vt:lpstr>
      <vt:lpstr>Дымковская Слободка сегодня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Sergey</dc:creator>
  <cp:lastModifiedBy>Sergey</cp:lastModifiedBy>
  <cp:revision>8</cp:revision>
  <dcterms:created xsi:type="dcterms:W3CDTF">2014-11-17T12:48:58Z</dcterms:created>
  <dcterms:modified xsi:type="dcterms:W3CDTF">2014-11-17T13:40:52Z</dcterms:modified>
</cp:coreProperties>
</file>