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7" r:id="rId7"/>
    <p:sldId id="260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FB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1FB43"/>
            </a:gs>
            <a:gs pos="50000">
              <a:srgbClr val="FFC000"/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7030A0"/>
            </a:gs>
            <a:gs pos="0">
              <a:srgbClr val="FF0000"/>
            </a:gs>
            <a:gs pos="12000">
              <a:srgbClr val="FF6633"/>
            </a:gs>
            <a:gs pos="27000">
              <a:srgbClr val="FFFF00"/>
            </a:gs>
            <a:gs pos="42000">
              <a:srgbClr val="01A78F"/>
            </a:gs>
            <a:gs pos="50000">
              <a:srgbClr val="3366FF"/>
            </a:gs>
          </a:gsLst>
          <a:lin ang="5400000" scaled="0"/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Презентация совместной деятельности по теме: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900" b="1" dirty="0" smtClean="0"/>
              <a:t>”Палитры настроений”</a:t>
            </a:r>
            <a:br>
              <a:rPr lang="ru-RU" sz="49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возраст детей: старшая группа </a:t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Педагог Колесник Е.Н. ГБДОУ№66 </a:t>
            </a:r>
            <a:endParaRPr lang="ru-RU" sz="3100" dirty="0"/>
          </a:p>
        </p:txBody>
      </p:sp>
    </p:spTree>
    <p:extLst>
      <p:ext uri="{BB962C8B-B14F-4D97-AF65-F5344CB8AC3E}">
        <p14:creationId xmlns:p14="http://schemas.microsoft.com/office/powerpoint/2010/main" val="164802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</a:t>
            </a:r>
            <a:r>
              <a:rPr lang="en-US" dirty="0" smtClean="0"/>
              <a:t>“</a:t>
            </a:r>
            <a:r>
              <a:rPr lang="ru-RU" dirty="0" smtClean="0"/>
              <a:t>Музыка и образ</a:t>
            </a:r>
            <a:r>
              <a:rPr lang="en-US" dirty="0" smtClean="0"/>
              <a:t>”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Цель</a:t>
            </a:r>
            <a:r>
              <a:rPr lang="en-US" dirty="0" smtClean="0"/>
              <a:t>:</a:t>
            </a:r>
            <a:r>
              <a:rPr lang="ru-RU" dirty="0" smtClean="0"/>
              <a:t> Подвести детей к осознанию того, что музыка способна выразить различные стороны человеческого характера, и своими специфическими музыкальными средствами </a:t>
            </a:r>
            <a:r>
              <a:rPr lang="en-US" dirty="0" smtClean="0"/>
              <a:t>“</a:t>
            </a:r>
            <a:r>
              <a:rPr lang="ru-RU" dirty="0" smtClean="0"/>
              <a:t>нарисовать</a:t>
            </a:r>
            <a:r>
              <a:rPr lang="en-US" dirty="0" smtClean="0"/>
              <a:t>”</a:t>
            </a:r>
            <a:r>
              <a:rPr lang="ru-RU" dirty="0" smtClean="0"/>
              <a:t> портрет человека.</a:t>
            </a:r>
          </a:p>
          <a:p>
            <a:r>
              <a:rPr lang="ru-RU" dirty="0" smtClean="0"/>
              <a:t>Ход игры</a:t>
            </a:r>
            <a:r>
              <a:rPr lang="en-US" dirty="0" smtClean="0"/>
              <a:t>: </a:t>
            </a:r>
            <a:r>
              <a:rPr lang="ru-RU" dirty="0" smtClean="0"/>
              <a:t>Дети отыскивают схематичное изображение образа, соответствующее музыкальному настроению.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34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            </a:t>
            </a:r>
            <a:r>
              <a:rPr lang="ru-RU" dirty="0" err="1" smtClean="0"/>
              <a:t>Д.Кабалевский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“</a:t>
            </a:r>
            <a:r>
              <a:rPr lang="ru-RU" dirty="0" smtClean="0"/>
              <a:t>Плакса</a:t>
            </a:r>
            <a:r>
              <a:rPr lang="en-US" dirty="0" smtClean="0"/>
              <a:t>”</a:t>
            </a:r>
            <a:r>
              <a:rPr lang="ru-RU" dirty="0"/>
              <a:t> </a:t>
            </a:r>
            <a:r>
              <a:rPr lang="ru-RU" dirty="0" smtClean="0"/>
              <a:t>                 </a:t>
            </a:r>
            <a:r>
              <a:rPr lang="en-US" dirty="0" smtClean="0"/>
              <a:t>“</a:t>
            </a:r>
            <a:r>
              <a:rPr lang="ru-RU" dirty="0" smtClean="0"/>
              <a:t>Злючка</a:t>
            </a:r>
            <a:r>
              <a:rPr lang="en-US" dirty="0" smtClean="0"/>
              <a:t>”</a:t>
            </a:r>
            <a:r>
              <a:rPr lang="ru-RU" dirty="0" smtClean="0"/>
              <a:t>                  </a:t>
            </a:r>
            <a:r>
              <a:rPr lang="en-US" dirty="0" smtClean="0"/>
              <a:t>“</a:t>
            </a:r>
            <a:r>
              <a:rPr lang="ru-RU" dirty="0" smtClean="0"/>
              <a:t>Резвушка</a:t>
            </a:r>
            <a:r>
              <a:rPr lang="en-US" dirty="0" smtClean="0"/>
              <a:t>”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3504872" y="4495448"/>
            <a:ext cx="2200308" cy="1650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1873147" y="2383437"/>
            <a:ext cx="2004649" cy="150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5299916" y="2413052"/>
            <a:ext cx="2241570" cy="1681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781403" y="4652128"/>
            <a:ext cx="2406785" cy="1805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7188290" y="4401535"/>
            <a:ext cx="2112235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-269946" y="2330793"/>
            <a:ext cx="2159562" cy="1619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104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554614" y="692696"/>
            <a:ext cx="8208912" cy="2673411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Дети раскрашивают шаблоны в соответствующие цвета и рисуют выражение лица каждому настроению.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372" y="3203860"/>
            <a:ext cx="2227272" cy="307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078075"/>
            <a:ext cx="2376961" cy="328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03860"/>
            <a:ext cx="2285945" cy="3159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782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Образовательные технологии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Эмоционально-нравственная</a:t>
            </a:r>
          </a:p>
          <a:p>
            <a:r>
              <a:rPr lang="ru-RU" dirty="0" smtClean="0"/>
              <a:t>ИКТ</a:t>
            </a:r>
          </a:p>
          <a:p>
            <a:r>
              <a:rPr lang="ru-RU" dirty="0" smtClean="0"/>
              <a:t>Эвристическая</a:t>
            </a:r>
          </a:p>
          <a:p>
            <a:r>
              <a:rPr lang="ru-RU" dirty="0" smtClean="0"/>
              <a:t>Исследовательская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680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Задачи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Развитие внимания по отношению к человеку</a:t>
            </a:r>
          </a:p>
          <a:p>
            <a:r>
              <a:rPr lang="ru-RU" dirty="0" smtClean="0"/>
              <a:t>Формирование понимания эмоциональных состояний людей</a:t>
            </a:r>
          </a:p>
          <a:p>
            <a:r>
              <a:rPr lang="ru-RU" dirty="0" smtClean="0"/>
              <a:t>Снятие эмоциональной неустойчивости личности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019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начале занятия у детей какие виды настроения они знают.</a:t>
            </a:r>
          </a:p>
          <a:p>
            <a:r>
              <a:rPr lang="ru-RU" dirty="0" smtClean="0"/>
              <a:t>С помощью жестов, мимики и различных поз дети учатся выражать определенные эмоции, настроения</a:t>
            </a:r>
            <a:r>
              <a:rPr lang="en-US" dirty="0" smtClean="0"/>
              <a:t>: </a:t>
            </a:r>
            <a:r>
              <a:rPr lang="ru-RU" dirty="0" smtClean="0"/>
              <a:t>горе, злость, радость, удовольствие, любовь и другие.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645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27223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Детям предлагается на интерактивной доске поиграть в компьютерную</a:t>
            </a:r>
            <a:r>
              <a:rPr lang="en-US" dirty="0" smtClean="0"/>
              <a:t> </a:t>
            </a:r>
            <a:r>
              <a:rPr lang="ru-RU" dirty="0" smtClean="0"/>
              <a:t>игру</a:t>
            </a:r>
            <a:r>
              <a:rPr lang="en-US" dirty="0" smtClean="0"/>
              <a:t>: “</a:t>
            </a:r>
            <a:r>
              <a:rPr lang="ru-RU" dirty="0" smtClean="0"/>
              <a:t>Улица Сезам. </a:t>
            </a:r>
            <a:r>
              <a:rPr lang="ru-RU" dirty="0" err="1" smtClean="0"/>
              <a:t>Элмо</a:t>
            </a:r>
            <a:r>
              <a:rPr lang="ru-RU" dirty="0" smtClean="0"/>
              <a:t> готовит к школе</a:t>
            </a:r>
            <a:r>
              <a:rPr lang="en-US" dirty="0" smtClean="0"/>
              <a:t>”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140968"/>
            <a:ext cx="8229600" cy="344584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Дети учатся различать мимику людей и составляют свои собственные смешные физиономии.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823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лья\Desktop\Новый точечный рисунок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24" y="-1315"/>
            <a:ext cx="9168424" cy="703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2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640960" cy="17281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 рисунках характер человека можно выразить не только при помощи эмоций но и при помощи цвета.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Дети играют в игру </a:t>
            </a:r>
            <a:r>
              <a:rPr lang="en-US" dirty="0" smtClean="0"/>
              <a:t>“</a:t>
            </a:r>
            <a:r>
              <a:rPr lang="ru-RU" dirty="0" smtClean="0"/>
              <a:t>Палитры настроений</a:t>
            </a:r>
            <a:r>
              <a:rPr lang="en-US" dirty="0" smtClean="0"/>
              <a:t>”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Ход игры</a:t>
            </a:r>
            <a:r>
              <a:rPr lang="en-US" dirty="0" smtClean="0"/>
              <a:t>:</a:t>
            </a:r>
            <a:r>
              <a:rPr lang="ru-RU" dirty="0" smtClean="0"/>
              <a:t> С детьми обсуждают с помощью каких цветов можно выразить следующие эмоции</a:t>
            </a:r>
            <a:r>
              <a:rPr lang="en-US" dirty="0" smtClean="0"/>
              <a:t>: </a:t>
            </a:r>
            <a:r>
              <a:rPr lang="ru-RU" dirty="0" smtClean="0"/>
              <a:t>радость, грусть, нежность и гнев.</a:t>
            </a:r>
            <a:r>
              <a:rPr lang="en-US" dirty="0" smtClean="0"/>
              <a:t> </a:t>
            </a:r>
            <a:r>
              <a:rPr lang="ru-RU" dirty="0" smtClean="0"/>
              <a:t>Дети подбирают и выкладывают на палитрах цветные кружки, соответствующие изображенному настроению.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589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0"/>
            <a:ext cx="2225012" cy="1700807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0590" y="5239889"/>
            <a:ext cx="2185380" cy="1639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0589" y="3622237"/>
            <a:ext cx="2185381" cy="168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7" y="3629073"/>
            <a:ext cx="2225013" cy="166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1628800"/>
            <a:ext cx="2225013" cy="166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6" y="5279431"/>
            <a:ext cx="2225013" cy="166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07307" y="1628800"/>
            <a:ext cx="2170317" cy="173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80993" y="0"/>
            <a:ext cx="2171733" cy="16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393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56" y="620688"/>
            <a:ext cx="9140444" cy="546206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Дети учатся на палитре подбирать гамму цветов и оттенков соответствующих настроений.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2000" dirty="0" smtClean="0"/>
              <a:t>Радость                         Нежность                        Грусть                          Страх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4544" y="3317522"/>
            <a:ext cx="2209456" cy="2676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1477" y="3284984"/>
            <a:ext cx="2112234" cy="270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0988" y="3270630"/>
            <a:ext cx="2016224" cy="2723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56" y="3284984"/>
            <a:ext cx="2120172" cy="270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932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243</Words>
  <Application>Microsoft Office PowerPoint</Application>
  <PresentationFormat>Экран (4:3)</PresentationFormat>
  <Paragraphs>29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Презентация совместной деятельности по теме:   ”Палитры настроений”    возраст детей: старшая группа   Педагог Колесник Е.Н. ГБДОУ№66 </vt:lpstr>
      <vt:lpstr>Образовательные технологии:</vt:lpstr>
      <vt:lpstr>Задачи:</vt:lpstr>
      <vt:lpstr>Презентация PowerPoint</vt:lpstr>
      <vt:lpstr>Детям предлагается на интерактивной доске поиграть в компьютерную игру: “Улица Сезам. Элмо готовит к школе”.</vt:lpstr>
      <vt:lpstr>Презентация PowerPoint</vt:lpstr>
      <vt:lpstr>На рисунках характер человека можно выразить не только при помощи эмоций но и при помощи цвета.</vt:lpstr>
      <vt:lpstr>Презентация PowerPoint</vt:lpstr>
      <vt:lpstr>Презентация PowerPoint</vt:lpstr>
      <vt:lpstr>Игра “Музыка и образ”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Презентация совместной деятельности по теме:   ”Палитры настроений”    возраст детей: старшая группа   Педагог Колесник Е.Н. ГБДОУ№66 </dc:title>
  <dc:creator>Илья</dc:creator>
  <cp:lastModifiedBy>Илья</cp:lastModifiedBy>
  <cp:revision>13</cp:revision>
  <dcterms:created xsi:type="dcterms:W3CDTF">2011-11-27T09:01:22Z</dcterms:created>
  <dcterms:modified xsi:type="dcterms:W3CDTF">2011-11-27T13:36:37Z</dcterms:modified>
</cp:coreProperties>
</file>