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D8B2B-A5C0-4A5D-8E51-D2E372146F0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FA4D-371C-4633-A78C-BF970853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FA4D-371C-4633-A78C-BF9708538E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Relationship Id="rId14" Type="http://schemas.openxmlformats.org/officeDocument/2006/relationships/image" Target="../media/image3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«СЛОЖИ СЛОВА»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детей 5-7лет)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упражнять детей выделять первый и последний звуки в словах; развивать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звуко-буквенный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анализ и синтез слов.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учитель-логопед Гафурова Р.Ф.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Segoe Script" pitchFamily="34" charset="0"/>
            </a:endParaRPr>
          </a:p>
          <a:p>
            <a:pPr algn="ctr"/>
            <a:endParaRPr lang="ru-RU" sz="2800" b="1" dirty="0">
              <a:latin typeface="Segoe Script" pitchFamily="34" charset="0"/>
            </a:endParaRPr>
          </a:p>
        </p:txBody>
      </p:sp>
      <p:pic>
        <p:nvPicPr>
          <p:cNvPr id="3" name="Рисунок 2" descr="http://www.fermer.ru/files/forum/2012/02/135543/87272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85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Прочитай слова по первым буквам названий картинок.</a:t>
            </a:r>
            <a:endParaRPr lang="ru-RU" sz="2400" b="1" dirty="0"/>
          </a:p>
        </p:txBody>
      </p:sp>
      <p:pic>
        <p:nvPicPr>
          <p:cNvPr id="1028" name="Picture 4" descr="C:\Users\Ромашка\Desktop\Картинки\маш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Ромашка\Desktop\Новая папка\сап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Users\Ромашка\Desktop\Новая папка\ослик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97152"/>
            <a:ext cx="1860798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 descr="C:\Users\Ромашка\Desktop\Картинки\молот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97152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C:\Users\Ромашка\Desktop\Картинки\алое мыл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924944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 descr="C:\Users\Ромашка\Desktop\Картинки\анана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924944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 descr="C:\Users\Ромашка\Desktop\Картинки\кукла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924944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9" descr="C:\Users\Ромашка\Desktop\Картинки\обруч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1124744"/>
            <a:ext cx="1872208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067944" y="220486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2204864"/>
            <a:ext cx="52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63688" y="400506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393305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39330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07704" y="5805264"/>
            <a:ext cx="50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67944" y="5877272"/>
            <a:ext cx="40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84168" y="5877272"/>
            <a:ext cx="50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</a:t>
            </a:r>
            <a:endParaRPr lang="ru-RU" sz="3600" b="1" dirty="0"/>
          </a:p>
        </p:txBody>
      </p:sp>
      <p:pic>
        <p:nvPicPr>
          <p:cNvPr id="2" name="Picture 2" descr="F:\Картинки\дын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052736"/>
            <a:ext cx="1872208" cy="165618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907704" y="2132856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Ромашка\Desktop\Картинки\иго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17865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Ромашка\Desktop\Картинки\с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180020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Ромашка\Desktop\Картинки\апельс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1872208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Ромашка\Desktop\Картинки\камы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Ромашка\Desktop\Картинки\ю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48880"/>
            <a:ext cx="180020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Ромашка\Desktop\Картинки\часи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348880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Ромашка\Desktop\Картинки\факе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293096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C:\Users\Ромашка\Desktop\Картинки\лос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293096"/>
            <a:ext cx="180020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C:\Users\Ромашка\Desktop\Картинки\арбуз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293096"/>
            <a:ext cx="1872208" cy="159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C:\Users\Ромашка\Desktop\Картинки\гриб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1" y="4293096"/>
            <a:ext cx="180020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779912" y="1556792"/>
            <a:ext cx="47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155679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00392" y="155679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335699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68144" y="3429000"/>
            <a:ext cx="43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Ю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00392" y="342900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63688" y="5373216"/>
            <a:ext cx="40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3851920" y="5373216"/>
            <a:ext cx="2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12160" y="5373216"/>
            <a:ext cx="40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100392" y="5301208"/>
            <a:ext cx="25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</a:t>
            </a:r>
            <a:endParaRPr lang="ru-RU" sz="3600" b="1" dirty="0"/>
          </a:p>
        </p:txBody>
      </p:sp>
      <p:pic>
        <p:nvPicPr>
          <p:cNvPr id="4" name="Picture 2" descr="F:\Картинки\лягушк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76672"/>
            <a:ext cx="1885181" cy="1584176"/>
          </a:xfrm>
          <a:prstGeom prst="rect">
            <a:avLst/>
          </a:prstGeom>
          <a:noFill/>
        </p:spPr>
      </p:pic>
      <p:pic>
        <p:nvPicPr>
          <p:cNvPr id="29" name="Picture 2" descr="C:\Users\Рида\Desktop\лист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2348880"/>
            <a:ext cx="1800200" cy="1584176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851920" y="3356992"/>
            <a:ext cx="69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91680" y="1484784"/>
            <a:ext cx="61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шка\Desktop\Новая папка\вед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1728191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Ромашка\Desktop\Новая папка\солныш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6672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Ромашка\Desktop\Новая папка\ено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76672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Ромашка\Desktop\Картинки\лу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76672"/>
            <a:ext cx="172819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Ромашка\Desktop\Картинки\ножниц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564904"/>
            <a:ext cx="172819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C:\Users\Ромашка\Desktop\Картинки\обруч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564904"/>
            <a:ext cx="1656184" cy="16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C:\Users\Ромашка\Desktop\Новая папка\сум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564904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C:\Users\Ромашка\Desktop\Картинки\индюк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2564904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C:\Users\Ромашка\Desktop\Картинки\аист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1" y="4725144"/>
            <a:ext cx="165618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7" name="Picture 15" descr="C:\Users\Ромашка\Desktop\Картинки\рак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4707707"/>
            <a:ext cx="1656185" cy="167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8" name="Picture 16" descr="C:\Users\Ромашка\Desktop\Картинки\улитк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4725144"/>
            <a:ext cx="172819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9" name="Picture 17" descr="C:\Users\Ромашка\Desktop\Картинки\сачок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4725144"/>
            <a:ext cx="1653480" cy="16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9" descr="C:\Users\Ромашка\Desktop\Картинки\обруч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76672"/>
            <a:ext cx="1656184" cy="16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47664" y="155679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1556792"/>
            <a:ext cx="2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32040" y="155679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155679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60432" y="155679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75656" y="3645024"/>
            <a:ext cx="36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31840" y="364502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32040" y="3645024"/>
            <a:ext cx="36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60432" y="3645024"/>
            <a:ext cx="70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03648" y="5877272"/>
            <a:ext cx="68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31840" y="5877272"/>
            <a:ext cx="68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32040" y="5877272"/>
            <a:ext cx="57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</a:t>
            </a:r>
            <a:endParaRPr lang="ru-RU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32240" y="5877272"/>
            <a:ext cx="65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60432" y="5877272"/>
            <a:ext cx="42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pic>
        <p:nvPicPr>
          <p:cNvPr id="33" name="Picture 7" descr="H:\Картинки\кит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36096" y="2564904"/>
            <a:ext cx="172819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Картинки\помидор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4725144"/>
            <a:ext cx="1728192" cy="1656183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475656" y="5877272"/>
            <a:ext cx="61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</a:t>
            </a:r>
            <a:endParaRPr lang="ru-RU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876256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732240" y="3645024"/>
            <a:ext cx="58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машка\Desktop\Картинки\топ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194421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Ромашка\Desktop\Картинки\лу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187220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Ромашка\Desktop\Картинки\тан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194421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3236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Прочитай слова по последним буквам названий картинок.</a:t>
            </a:r>
            <a:endParaRPr lang="ru-RU" sz="2400" b="1" dirty="0"/>
          </a:p>
        </p:txBody>
      </p:sp>
      <p:pic>
        <p:nvPicPr>
          <p:cNvPr id="4101" name="Picture 5" descr="C:\Users\Ромашка\Desktop\Картинки\нас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852936"/>
            <a:ext cx="194421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Ромашка\Desktop\Картинки\эским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852936"/>
            <a:ext cx="187220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Ромашка\Desktop\Картинки\вол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852936"/>
            <a:ext cx="194421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C:\Users\Ромашка\Desktop\Картинки\дяте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797152"/>
            <a:ext cx="194421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Ромашка\Desktop\Картинки\кенгур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4797152"/>
            <a:ext cx="187220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907704" y="2060848"/>
            <a:ext cx="57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2060848"/>
            <a:ext cx="46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2060848"/>
            <a:ext cx="51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4005064"/>
            <a:ext cx="43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4005064"/>
            <a:ext cx="64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28184" y="4005064"/>
            <a:ext cx="58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79712" y="5949280"/>
            <a:ext cx="54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949280"/>
            <a:ext cx="58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</a:t>
            </a:r>
            <a:endParaRPr lang="ru-RU" sz="3600" b="1" dirty="0"/>
          </a:p>
        </p:txBody>
      </p:sp>
      <p:pic>
        <p:nvPicPr>
          <p:cNvPr id="1026" name="Picture 2" descr="H:\Картинки\жу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797152"/>
            <a:ext cx="1944216" cy="172819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228184" y="5877272"/>
            <a:ext cx="58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машка\Desktop\Картинки\т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016224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Ромашка\Desktop\Картинки\кенгур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2656"/>
            <a:ext cx="201622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Рида\Desktop\мя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201622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Ромашка\Desktop\Картинки\ли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32656"/>
            <a:ext cx="204678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Ромашка\Desktop\Картинки\весёлый клоу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492896"/>
            <a:ext cx="201622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Ромашка\Desktop\Картинки\кома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492896"/>
            <a:ext cx="201622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C:\Users\Ромашка\Desktop\Картинки\рыб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492896"/>
            <a:ext cx="208823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C:\Users\Ромашка\Desktop\Картинки\котё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653136"/>
            <a:ext cx="201622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C:\Users\Ромашка\Desktop\Картинки\качел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4653136"/>
            <a:ext cx="201622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1" name="Picture 11" descr="C:\Users\Ромашка\Desktop\Картинки\ананас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4653136"/>
            <a:ext cx="201622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2" descr="C:\Users\Ромашка\Desktop\Картинки\йогурт 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4653136"/>
            <a:ext cx="208823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979712" y="1700808"/>
            <a:ext cx="51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1700808"/>
            <a:ext cx="58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00192" y="1700808"/>
            <a:ext cx="51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1700808"/>
            <a:ext cx="6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861048"/>
            <a:ext cx="54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3861048"/>
            <a:ext cx="57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8424" y="386104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7704" y="5949280"/>
            <a:ext cx="47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6" y="5949280"/>
            <a:ext cx="54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228184" y="5877272"/>
            <a:ext cx="43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32440" y="5877272"/>
            <a:ext cx="41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</a:t>
            </a:r>
            <a:endParaRPr lang="ru-RU" sz="3600" b="1" dirty="0"/>
          </a:p>
        </p:txBody>
      </p:sp>
      <p:pic>
        <p:nvPicPr>
          <p:cNvPr id="2050" name="Picture 2" descr="F:\Картинки\кольцо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2492896"/>
            <a:ext cx="2016224" cy="187220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995936" y="38610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111</Words>
  <Application>Microsoft Office PowerPoint</Application>
  <PresentationFormat>Экран (4:3)</PresentationFormat>
  <Paragraphs>69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Ромашка</dc:creator>
  <cp:lastModifiedBy>Ромашка</cp:lastModifiedBy>
  <cp:revision>52</cp:revision>
  <dcterms:created xsi:type="dcterms:W3CDTF">2014-02-26T08:05:48Z</dcterms:created>
  <dcterms:modified xsi:type="dcterms:W3CDTF">2014-11-25T12:51:40Z</dcterms:modified>
</cp:coreProperties>
</file>