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8B7A-E5DD-4C6C-8766-1C6CB1D67C49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D16E-A3A7-491B-908E-BE93E50B1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0"/>
            <a:ext cx="925474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01622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Государственное бюджетное дошкольное образовательное учреждение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детский сад№25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вида с приоритетным осуществлением деятельности по познавательно - речевому развитию детей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 Красносельского района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 Санкт-Петербург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2664296"/>
          </a:xfrm>
        </p:spPr>
        <p:txBody>
          <a:bodyPr>
            <a:normAutofit/>
          </a:bodyPr>
          <a:lstStyle/>
          <a:p>
            <a:pPr algn="l"/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9"/>
            <a:ext cx="835292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Конспект непосредственной образовательной дельности по художественному творчеству. (рисование)</a:t>
            </a: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Тема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«Дождик»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(возраст 2-3 года)</a:t>
            </a: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Используем технологии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5"/>
            <a:ext cx="6462464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1.Пальчиковая гимнастика.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2.Гимнастика для глаз.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013176"/>
            <a:ext cx="3888432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Составитель воспитатель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Гибекова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Земфирв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Абдуловна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885057"/>
            <a:ext cx="16561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СПб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2014</a:t>
            </a:r>
            <a:endParaRPr lang="ru-RU" dirty="0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1"/>
            <a:ext cx="925474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100" i="1" u="sng" dirty="0" smtClean="0">
                <a:latin typeface="Arial" pitchFamily="34" charset="0"/>
                <a:cs typeface="Arial" pitchFamily="34" charset="0"/>
              </a:rPr>
              <a:t>Художественное творчество(рисование) </a:t>
            </a:r>
            <a:r>
              <a:rPr lang="ru-RU" sz="2100" i="1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100" i="1" u="sng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3744416"/>
          </a:xfrm>
        </p:spPr>
        <p:txBody>
          <a:bodyPr>
            <a:normAutofit/>
          </a:bodyPr>
          <a:lstStyle/>
          <a:p>
            <a:pPr algn="l"/>
            <a:r>
              <a:rPr lang="ru-RU" sz="1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Учить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детей  правильно  держать  в  руке  карандаш (фломастер); рисовать  палочки-прямые вертикальные  линии; не  выходить  за  приделы  ограниченной  линий; формировать  интерес  к  рисованию.</a:t>
            </a:r>
          </a:p>
          <a:p>
            <a:pPr algn="l"/>
            <a:endPara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Материалы</a:t>
            </a:r>
            <a:r>
              <a:rPr lang="ru-RU" sz="1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Карандаши или фломастеры синего или голубого цвета; листы бумаги для рисования формата А4 с заготовками (по количеству детей):в верхней части листа бумаги нарисована туча синего цвета, а </a:t>
            </a:r>
            <a:r>
              <a:rPr lang="ru-RU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внизу-горизонтальная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линия-«земля»,чтобы, рисуя дождик, дети не выходили за нижние границы листа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бумаги.</a:t>
            </a:r>
          </a:p>
          <a:p>
            <a:pPr algn="l"/>
            <a:endPara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Метод обучения. 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Дорисовывание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деталей.</a:t>
            </a:r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4093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«Дождик»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0"/>
            <a:ext cx="925474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sz="1900" b="1" i="1" dirty="0">
                <a:latin typeface="Arial" pitchFamily="34" charset="0"/>
                <a:cs typeface="Arial" pitchFamily="34" charset="0"/>
              </a:rPr>
              <a:t>Ход занятий.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45624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Перед началом занятия прочитайте малышам стихотворение.</a:t>
            </a:r>
          </a:p>
          <a:p>
            <a:pPr>
              <a:buNone/>
            </a:pPr>
            <a:endParaRPr lang="ru-RU" sz="2200" i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i="1" u="sng" dirty="0" smtClean="0">
                <a:latin typeface="Arial" pitchFamily="34" charset="0"/>
                <a:cs typeface="Arial" pitchFamily="34" charset="0"/>
              </a:rPr>
              <a:t>Воспитатель</a:t>
            </a:r>
            <a:r>
              <a:rPr lang="ru-RU" sz="2200" i="1" u="sng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Послушайте стихотворение: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Дождик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дождик, веселей!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Капай, капай, воду лей.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На цветочек, на листок,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Кап, кап, кап!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На дорожку, на лужок,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Кап, кап, кап!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Тучка в небе синяя-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Капай, дождик сильный!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Кап, кап, кап….</a:t>
            </a:r>
          </a:p>
          <a:p>
            <a:endParaRPr lang="ru-RU" sz="2200" i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i="1" u="sng" dirty="0" smtClean="0">
                <a:latin typeface="Arial" pitchFamily="34" charset="0"/>
                <a:cs typeface="Arial" pitchFamily="34" charset="0"/>
              </a:rPr>
              <a:t>Воспитатель</a:t>
            </a:r>
            <a:r>
              <a:rPr lang="ru-RU" sz="2200" i="1" u="sng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О чем говориться в стихотворении?(О дождике.)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Нарисуйте на доске или на листе бумаги, прикрепленном к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мольберту,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тучка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синего цвета.</a:t>
            </a:r>
          </a:p>
          <a:p>
            <a:endParaRPr lang="ru-RU" sz="3800" i="1" u="sng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DSCN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456384" cy="295232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0"/>
            <a:ext cx="9254741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i="1" u="sng" dirty="0" smtClean="0">
                <a:latin typeface="Arial" pitchFamily="34" charset="0"/>
                <a:cs typeface="Arial" pitchFamily="34" charset="0"/>
              </a:rPr>
              <a:t>Воспитатель.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Догадались, что это такое? Правильно, это туча.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Затем начинайте рисовать горизонтальные линии, сопровождая их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словами: «Вот пошел дождик: кап, кап, кап!»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Раздайте малышам листы с заготовками и по одному карандашу или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фломастеру.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Воспитатель. У вас на картинках тоже нарисованы тучки. Нарисуйте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дождик!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Можно рисовать сильный (сплошные линий) и слабый дождик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(пунктирные линии).Побуждайте ребенка озвучивать рисунок-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«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кап,кап,кап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».Можно нарисовать на земле лужи.</a:t>
            </a:r>
          </a:p>
          <a:p>
            <a:pPr algn="ctr">
              <a:buNone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Пальчиковая гимнастика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Засолка капусты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Мы капусту рубим,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Движения прямыми кистями вверх-вни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Мы морковку трем,</a:t>
            </a: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Пальцы обеих рук сжаты в кулачки, движения кулаков к себе и от себя.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Мы капусту солим,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Имитировать посыпание солью из щепотки.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Мы капусту жмем.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Сжимать и разжимать пальцы.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0"/>
            <a:ext cx="9254741" cy="68579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700" b="1" i="1" dirty="0" smtClean="0">
                <a:latin typeface="Arial" pitchFamily="34" charset="0"/>
                <a:cs typeface="Arial" pitchFamily="34" charset="0"/>
              </a:rPr>
              <a:t>Пальчик-мальчик.</a:t>
            </a:r>
          </a:p>
          <a:p>
            <a:pPr>
              <a:buNone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 Сжимайте каждый пальчик малыша, как бы обращаясь к нему: от</a:t>
            </a:r>
          </a:p>
          <a:p>
            <a:pPr>
              <a:buNone/>
            </a:pPr>
            <a:r>
              <a:rPr lang="ru-RU" sz="2700" i="1" dirty="0" smtClean="0">
                <a:latin typeface="Arial" pitchFamily="34" charset="0"/>
                <a:cs typeface="Arial" pitchFamily="34" charset="0"/>
              </a:rPr>
              <a:t>указательного до мизинца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"Пальчик-мальчик, где ты был?</a:t>
            </a:r>
          </a:p>
          <a:p>
            <a:pPr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 С этим братцем в лес ходил. </a:t>
            </a:r>
          </a:p>
          <a:p>
            <a:pPr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 С этим братцем щи варил.</a:t>
            </a:r>
          </a:p>
          <a:p>
            <a:pPr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 С этим братцем песни пел. </a:t>
            </a:r>
          </a:p>
          <a:p>
            <a:pPr>
              <a:buNone/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 С этим- в дудочку дудел.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Гимнастика для глаз.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Дождик</a:t>
            </a:r>
            <a:endParaRPr lang="ru-RU" sz="2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Дождик, дождик, пуще лей.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Смотрят вверх.</a:t>
            </a:r>
            <a:endParaRPr lang="ru-RU" sz="2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Капель, капель не жалей.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Смотрят вниз.</a:t>
            </a:r>
            <a:endParaRPr lang="ru-RU" sz="2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нас не замочи.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Делают круговые движения глазами.</a:t>
            </a:r>
            <a:endParaRPr lang="ru-RU" sz="2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Зря в окошко не стучи.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7e628_4f5bd9f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741" y="0"/>
            <a:ext cx="9254741" cy="68579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5" name="Рисунок 4" descr="DSCN0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437195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400175" y="0"/>
            <a:ext cx="2743825" cy="3112209"/>
          </a:xfrm>
          <a:prstGeom prst="rect">
            <a:avLst/>
          </a:prstGeom>
        </p:spPr>
      </p:pic>
      <p:pic>
        <p:nvPicPr>
          <p:cNvPr id="9" name="Рисунок 8" descr="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8163"/>
            <a:ext cx="3456383" cy="3329837"/>
          </a:xfrm>
          <a:prstGeom prst="rect">
            <a:avLst/>
          </a:prstGeom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387</Words>
  <Application>Microsoft Office PowerPoint</Application>
  <PresentationFormat>Экран (4:3)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Государственное бюджетное дошкольное образовательное учреждение  детский сад№25 общеразвивающего вида с приоритетным осуществлением деятельности по познавательно - речевому развитию детей  Красносельского района  Санкт-Петербург </vt:lpstr>
      <vt:lpstr>Художественное творчество(рисование)   </vt:lpstr>
      <vt:lpstr>Ход занятий. 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рисованию. На тему:  </dc:title>
  <dc:creator>Люба</dc:creator>
  <cp:lastModifiedBy>Люба</cp:lastModifiedBy>
  <cp:revision>31</cp:revision>
  <dcterms:created xsi:type="dcterms:W3CDTF">2014-01-10T14:28:42Z</dcterms:created>
  <dcterms:modified xsi:type="dcterms:W3CDTF">2014-03-13T13:05:22Z</dcterms:modified>
</cp:coreProperties>
</file>