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87" r:id="rId3"/>
    <p:sldId id="286" r:id="rId4"/>
    <p:sldId id="257" r:id="rId5"/>
    <p:sldId id="258" r:id="rId6"/>
    <p:sldId id="259" r:id="rId7"/>
    <p:sldId id="261" r:id="rId8"/>
    <p:sldId id="262" r:id="rId9"/>
    <p:sldId id="256" r:id="rId10"/>
    <p:sldId id="265" r:id="rId11"/>
    <p:sldId id="266" r:id="rId12"/>
    <p:sldId id="269" r:id="rId13"/>
    <p:sldId id="274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9531" autoAdjust="0"/>
    <p:restoredTop sz="87111" autoAdjust="0"/>
  </p:normalViewPr>
  <p:slideViewPr>
    <p:cSldViewPr>
      <p:cViewPr varScale="1">
        <p:scale>
          <a:sx n="50" d="100"/>
          <a:sy n="50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B52A8-8108-4B6E-BD72-A6E1FFD2CA5C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4E9CE-F0A8-4899-B19D-7193D62C74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Невский проспект 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главная и самая известная улица Северной столицы. Невский проспект в проходит от Адмиралтейства до Александра – Невской лавры.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Здесь расположены многие известные достопримечательности – дворцы и памятники, церкви и соборы.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Стрелка Васильевского острова.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этом удивительно красивом месте Петербурга Нева разделяется на Большую и Малую. Ростральные колонны, служившие раньше маяками, символизируют могущество России как морской державы.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Мариинский</a:t>
            </a:r>
            <a:r>
              <a:rPr lang="ru-RU" dirty="0" smtClean="0"/>
              <a:t> театр</a:t>
            </a:r>
            <a:r>
              <a:rPr lang="ru-RU" baseline="0" dirty="0" smtClean="0"/>
              <a:t> оперы и балета.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 дворце в прекрасном зеле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Пышные балы давали.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 мазурки, полонезы.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Польки, вальсы танцевали.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Праздничный салют над вечерним небом Санкт- Петербурга. </a:t>
            </a:r>
            <a:endParaRPr lang="ru-RU" smtClean="0"/>
          </a:p>
          <a:p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небеса взлетают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Яркие ракеты,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Словно расцветают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Пышные букеты.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Вспыхивают астрами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Голубыми, красными,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Желтыми, лиловыми –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Каждый раз все новыми!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потом рекой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Золотой текут,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это такое?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Праздничный салют!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Дворцовая площадь – любимое место жителей и гостей, сердце нашего города.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ансамбль площади входят Зимний дворец и Александрийская колонна, здание Главного штаба с грандиозной триумфальной аркой и здание штаба гвардейского корпуса.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Хоть она и старая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выглядит, как новая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Площадь наша главная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имени «Дворцовая»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Побывать на ней все рады: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Тут проводятся парады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Тут проходят демонстранты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играют оркестранты.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Дворцовая площадь, Главный военный штаб.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на площади Декабристов. Эту площадь украшает памятник Петру Первому – Медный всадник, символ Санкт – Петербурга .Скульптура отлита из бронзы и имеет только три точки опоры. Великий скульптор Фальконе изобразил императора как созидателя и благодетеля, на вздыбленной лошади на вершине скалы.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Вот памятник царю Петру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царскому коню,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Фотографируют его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Подвести раз на дню.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Царь много славных дел свершил,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конь неоднократно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на подвиги возил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привозил обратно.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Летний сад – какая прелесть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Вековых деревьях шелест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 осенние аллеи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Невы прохладой веет.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Ребенок: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Лепесток упал на землю,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Статуи в аллеях дремлют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чугунная ограда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Украшеньем служит саду!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Решетка Летнего сада.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 Летний домик Петра Первого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Баснописец Крылов, баснописец Крылов.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 в саду среди кленов сидит у дубов,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вокруг него звери и птицы,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Волки, цапли, медведи и лисицы.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за памятник чудный поставлен ему!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бы скучно сидеть одному,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Днем и ночью с раскрытою книжкой,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не скучно с козой и мартышкой,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из сада уйдем, а лиса и медведь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Танцевать будут, прыгать вокруг него, петь.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плечо к нему голубь присядет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Крылов его тихо погладит.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Адмиралтействе рождался наш флот.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Русской державы надежный оплот;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 юнгою город, матросом он стал,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Теперь он властитель морей – адмирал!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E9CE-F0A8-4899-B19D-7193D62C74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Мой </a:t>
            </a:r>
            <a:r>
              <a:rPr lang="ru-RU" smtClean="0"/>
              <a:t>любимый город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Музыкальный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руководитель:</a:t>
            </a:r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Лебедева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Лидия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Игоревна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021288"/>
            <a:ext cx="655272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ГБУЗ «Детский санаторий «Чайка» Санкт - Петербург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ользователь\Desktop\питер\памятник крылову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548680"/>
            <a:ext cx="489654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ользователь\Pictures\адмиралтейство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620688"/>
            <a:ext cx="6192688" cy="522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Пользователь\Pictures\стрела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764704"/>
            <a:ext cx="712879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Пользователь\Pictures\театр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1268760"/>
            <a:ext cx="6192688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Пользователь\Pictures\салют.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476672"/>
            <a:ext cx="590465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83568" y="316394"/>
            <a:ext cx="846043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Санкт – Петербург – гранитный город,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Взнесенный славой над Невой,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Где небосвод давно распорот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Адмиралтейскою иглой!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Как явь, вплелись твои туманы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Виденья двухсотлетних снов,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О, самый призрачный и странный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Из всех российских городов!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Недаром Пушкин и Растрелли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Сверкнувши молнией в веках,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Так титанически воспели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Тебя в граните и в стихах!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майской ночью в белом дыме,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завываньи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зимних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пург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-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ahoma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всех прекрасней,- несравнимый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Блистательный Санкт-Петербург!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Calibri" pitchFamily="34" charset="0"/>
                <a:cs typeface="Tahoma" pitchFamily="34" charset="0"/>
              </a:rPr>
              <a:t> (Н. Агнивцев)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нев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763284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питер\дворцовая площад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1268760"/>
            <a:ext cx="734481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питер\7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1052736"/>
            <a:ext cx="662473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питер\петр первый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980728"/>
            <a:ext cx="6912768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Pictures\летний са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692696"/>
            <a:ext cx="6120680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ользователь\Pictures\решетка летнего сад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648" y="620688"/>
            <a:ext cx="5976664" cy="5429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Pictures\невский пр.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115616" y="476672"/>
            <a:ext cx="720080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583</Words>
  <Application>Microsoft Office PowerPoint</Application>
  <PresentationFormat>Экран (4:3)</PresentationFormat>
  <Paragraphs>101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Мой любимый город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44</cp:revision>
  <dcterms:created xsi:type="dcterms:W3CDTF">2014-12-24T08:39:37Z</dcterms:created>
  <dcterms:modified xsi:type="dcterms:W3CDTF">2015-03-13T13:48:52Z</dcterms:modified>
</cp:coreProperties>
</file>