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1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8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2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8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6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6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8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2CFD-259F-4A75-A1B4-72CB9F488DB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7978-9C4B-48A2-971D-51E20B229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9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jpg"/><Relationship Id="rId4" Type="http://schemas.openxmlformats.org/officeDocument/2006/relationships/image" Target="../media/image34.png"/><Relationship Id="rId9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на слух текстов различных жанров детской литературы; формирование звуковой аналитико-синтетической активности как предпосылки  обучения грамоте»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«Назови слово»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 и назови картинки: сначала на звук «В», а затем на звук «Ф»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4924"/>
            <a:ext cx="2045835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9234"/>
            <a:ext cx="128245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43411"/>
            <a:ext cx="1884209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2834283"/>
            <a:ext cx="1189766" cy="1447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39283"/>
            <a:ext cx="1877194" cy="18771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63294"/>
            <a:ext cx="1723199" cy="1633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" y="4789637"/>
            <a:ext cx="1975705" cy="18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9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мой дружок?»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 детей фонематический слух, находить слова, начинающиеся на один и тот же звук - Определение первого звука в слове и нахождение слова, начинающегося на тот же звук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2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4397"/>
            <a:ext cx="1734443" cy="1734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73" y="4365104"/>
            <a:ext cx="2304256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52" y="116632"/>
            <a:ext cx="1708867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3" y="4725144"/>
            <a:ext cx="2495415" cy="1905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53136"/>
            <a:ext cx="1987000" cy="170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1798448" cy="1240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17740"/>
            <a:ext cx="2592288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64704"/>
            <a:ext cx="1905000" cy="14287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3923928" y="1628800"/>
            <a:ext cx="2016224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084168" y="2060848"/>
            <a:ext cx="1584176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1680" y="2060848"/>
            <a:ext cx="5544616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547664" y="2492896"/>
            <a:ext cx="2376264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4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«Четвёртый лишний»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фонематический слух, формирование способности к обобщению, умения объединять слова по общему звуку (признаку), развитие слухового внимания.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послушать слова, подумать и сказать, какое слово лишнее. Объяснить, почему?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игла индюк арбуз избушка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лев львица левый львёнок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4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«Впиши буковку»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фонематический слух, мыслительные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 дорожку к букве с которой начинается слово.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7067"/>
            <a:ext cx="1187910" cy="1445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527"/>
            <a:ext cx="1468990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4" y="4437112"/>
            <a:ext cx="2169208" cy="2169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9061"/>
            <a:ext cx="2020198" cy="1730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6584"/>
            <a:ext cx="142875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1912106"/>
            <a:ext cx="2525005" cy="2525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13295"/>
            <a:ext cx="1386740" cy="2122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22" y="4695615"/>
            <a:ext cx="1652202" cy="16522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60702"/>
            <a:ext cx="2069976" cy="20699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64088" y="23404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6782" y="24711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36808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02454" y="24711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7292" y="37041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37120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7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«Шифровальщик»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игры: выделение в словах - картинках первых звуков и составление из них новых слов (на слух).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8" y="3933056"/>
            <a:ext cx="2093218" cy="2093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27351"/>
            <a:ext cx="1614301" cy="2304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979641" cy="15841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57442" y="5805264"/>
            <a:ext cx="21357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ШАР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3514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выделении первых звуков в словах и составлении новых слов с помощью букв.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1470267" cy="1972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180020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2048551" cy="1074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1628800"/>
            <a:ext cx="896591" cy="1256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281152" cy="24608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0032" y="4593720"/>
            <a:ext cx="3600400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5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«Рассели друзей по домикам»</a:t>
            </a:r>
            <a:br>
              <a:rPr lang="ru-RU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в делении слов на слоги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24944"/>
            <a:ext cx="10081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22648" y="2943994"/>
            <a:ext cx="1381101" cy="12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3435" y="2924944"/>
            <a:ext cx="1728192" cy="1490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33364" y="3091061"/>
            <a:ext cx="36004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31540" y="1585017"/>
            <a:ext cx="1332148" cy="133992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2" y="1486669"/>
            <a:ext cx="1565474" cy="157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91061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4332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42" y="1170830"/>
            <a:ext cx="2151556" cy="21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9661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63" y="3319661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4994"/>
            <a:ext cx="45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02" y="4797152"/>
            <a:ext cx="1517154" cy="1517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4" y="4787069"/>
            <a:ext cx="1600200" cy="1514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48" y="4900042"/>
            <a:ext cx="1628775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63" y="4905003"/>
            <a:ext cx="828675" cy="1428750"/>
          </a:xfrm>
          <a:prstGeom prst="rect">
            <a:avLst/>
          </a:prstGeom>
        </p:spPr>
      </p:pic>
      <p:pic>
        <p:nvPicPr>
          <p:cNvPr id="23" name="Объект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29609"/>
            <a:ext cx="1885950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905003"/>
            <a:ext cx="990493" cy="14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1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«Зашифрованное слово»</a:t>
            </a:r>
            <a:br>
              <a:rPr lang="ru-RU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преобразовании новых слов, развивать мыслительные операции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indent="-1371600" algn="ctr">
              <a:buAutoNum type="arabicPlain" startAt="3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2    4   1  </a:t>
            </a:r>
          </a:p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Л    Н   С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9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свободного общения с взрослыми и детьми,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конструктивными способами и средствами взаимодействия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окружающими.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всех компонентов устной речи детей: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связной речи — диалогической и монологической форм; формирование словаря, воспитание звуковой культуры речи.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овладение воспитанниками нормами речи.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и любви к чтению;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литературной речи.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желания и умения слушать художественные произведения,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развитием действия.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6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«Потерялись животные»</a:t>
            </a:r>
            <a:br>
              <a:rPr lang="ru-RU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в дифференциации гласных и согласных звуков на слух, в выделении первого и последнего звука в слове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первому звуку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40968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1767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231654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38408" y="2212479"/>
            <a:ext cx="1060704" cy="914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35360" y="2317254"/>
            <a:ext cx="1060704" cy="914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338608" y="225248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517154" cy="1517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46" y="4293097"/>
            <a:ext cx="1726392" cy="2016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7" y="4725144"/>
            <a:ext cx="162877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87056"/>
            <a:ext cx="13335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последнему звуку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" y="4725144"/>
            <a:ext cx="1628775" cy="1428750"/>
          </a:xfrm>
        </p:spPr>
      </p:pic>
      <p:sp>
        <p:nvSpPr>
          <p:cNvPr id="4" name="Прямоугольник 3"/>
          <p:cNvSpPr/>
          <p:nvPr/>
        </p:nvSpPr>
        <p:spPr>
          <a:xfrm>
            <a:off x="1187624" y="28007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2818631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29075" y="2859038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14472" y="188632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755923" y="1921768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939008" y="1903462"/>
            <a:ext cx="1060704" cy="914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76" y="4869160"/>
            <a:ext cx="1333500" cy="130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05" y="4573686"/>
            <a:ext cx="1623340" cy="18958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85159"/>
            <a:ext cx="1840992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7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От какой буквы элемент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3356992"/>
            <a:ext cx="151216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971600" y="2429086"/>
            <a:ext cx="136815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59832" y="2429086"/>
            <a:ext cx="792088" cy="1719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851920" y="2581486"/>
            <a:ext cx="720080" cy="156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круглая скобка 21"/>
          <p:cNvSpPr/>
          <p:nvPr/>
        </p:nvSpPr>
        <p:spPr>
          <a:xfrm>
            <a:off x="5796136" y="2429086"/>
            <a:ext cx="1008112" cy="150397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8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Допиши букву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220486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259632" y="2204864"/>
            <a:ext cx="792088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91880" y="2204864"/>
            <a:ext cx="0" cy="180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19872" y="220486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868144" y="2409825"/>
            <a:ext cx="713632" cy="1667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224960" y="3243448"/>
            <a:ext cx="867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6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Развивающая речевая среда</a:t>
            </a:r>
          </a:p>
          <a:p>
            <a:r>
              <a:rPr lang="ru-RU" dirty="0" smtClean="0"/>
              <a:t>Формирование словаря</a:t>
            </a:r>
          </a:p>
          <a:p>
            <a:r>
              <a:rPr lang="ru-RU" dirty="0" smtClean="0"/>
              <a:t>Звуковая культура речи</a:t>
            </a:r>
          </a:p>
          <a:p>
            <a:r>
              <a:rPr lang="ru-RU" dirty="0" smtClean="0"/>
              <a:t>Грамматический строй речи</a:t>
            </a:r>
          </a:p>
          <a:p>
            <a:r>
              <a:rPr lang="ru-RU" dirty="0" smtClean="0"/>
              <a:t>Связная речь</a:t>
            </a:r>
          </a:p>
          <a:p>
            <a:r>
              <a:rPr lang="ru-RU" dirty="0" smtClean="0"/>
              <a:t>Подготовка к обучению грамоте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74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– 4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достигает 2000 слов.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«словотворчество», что свидетельствует о начале усвоения словообразовательных моделей.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все меньше ошибок при словоизменение основных частей речи.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детей звукопроизношение нормализовалось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еще не сложилась – пересказ известной сказки возможен.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развитая в данном возрасте непроизвольная память позволяет запомнить большое количество стихотворных произведений наизусть.</a:t>
            </a:r>
          </a:p>
        </p:txBody>
      </p:sp>
    </p:spTree>
    <p:extLst>
      <p:ext uri="{BB962C8B-B14F-4D97-AF65-F5344CB8AC3E}">
        <p14:creationId xmlns:p14="http://schemas.microsoft.com/office/powerpoint/2010/main" val="27810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– 5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скачок в овладении связной речью: дети способны составить рассказ по картинке, пересказать текст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формироваться внутренняя речь – свернутая форма речи, с помощью которой происходит планирование предстоящей деятельности.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обогатился словарный запас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 полностью сформировано.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способность к выделению звука из слова, то есть формируются навыки звукового анализа слов, звуковая оболочка слова перестала быть «прозрачной», незаметной.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0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– 6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шестого года жизни совершенствуется связная, монологическая речь. Он может без помощи взрослого передать содержание небольшой сказки, рассказа, истории из своей жизни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ребенок уже способен самостоятельно раскрыть содержание картинки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богатой речевой практики ребенок к моменту поступления в школу овладевает также основными грамматическими закономерностями языка. Он правильно строит предложения, грамотно выражает свои мысли в объеме доступных для него понятий.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диалогическая речь, которая часто выражается в разговоре с самим собой в процессе игры.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сказать, что фундамент речевого развития ребенка закладывается в дошкольном периоде, поэтому речь в этом возрасте должна являться предметом особой заботы со стороны взрослых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8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игровые</a:t>
            </a:r>
            <a:b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- обучение</a:t>
            </a:r>
            <a:b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3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обучения грамоте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Формирование у дошкольников общей ориентировки в звуковой системе языка, обучение их звуковому анализу слова.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овладению чтением.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фонематического слуха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определять наличие (отсутствие) звука «ц» в слове, развивать фонематический слух.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называет слова, а ребёнок делает хлопок когда слышит звук: стол, цветок, боец, свет, лицо, яйцо, палец, пинцет, песок, кольцо, место, птенец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«Хлоп – топ»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называет слова, а ребёнок делает хлопок, когда слышит звук «ц» и топает – звук «с»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84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790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Образовательная область  «Речевое развитие»</vt:lpstr>
      <vt:lpstr>Основные цели и задачи</vt:lpstr>
      <vt:lpstr>Содержание психолого – педагогической работы</vt:lpstr>
      <vt:lpstr>Речевое развитие – 4 года</vt:lpstr>
      <vt:lpstr>Речевое развитие – 5 лет</vt:lpstr>
      <vt:lpstr>Речевое развитие – 6 лет</vt:lpstr>
      <vt:lpstr>    Игры и игровые упражнения - обучение грамоте</vt:lpstr>
      <vt:lpstr>Основная задача обучения грамоте</vt:lpstr>
      <vt:lpstr>Игры на развитие фонематического слуха</vt:lpstr>
      <vt:lpstr>Игра «Назови слово»</vt:lpstr>
      <vt:lpstr>Игра «Где мой дружок?»</vt:lpstr>
      <vt:lpstr>Презентация PowerPoint</vt:lpstr>
      <vt:lpstr>Игра «Четвёртый лишний»</vt:lpstr>
      <vt:lpstr>Игра «Впиши буковку»</vt:lpstr>
      <vt:lpstr>Презентация PowerPoint</vt:lpstr>
      <vt:lpstr>Игра «Шифровальщик» </vt:lpstr>
      <vt:lpstr>Цель: упражнять детей в выделении первых звуков в словах и составлении новых слов с помощью букв.</vt:lpstr>
      <vt:lpstr>Игра «Рассели друзей по домикам» Цель: упражнять в делении слов на слоги </vt:lpstr>
      <vt:lpstr>Игра «Зашифрованное слово» Цель: упражнять детей в преобразовании новых слов, развивать мыслительные операции</vt:lpstr>
      <vt:lpstr>Игра «Потерялись животные» Цель: упражнять в дифференциации гласных и согласных звуков на слух, в выделении первого и последнего звука в слове</vt:lpstr>
      <vt:lpstr>По последнему звуку</vt:lpstr>
      <vt:lpstr>От какой буквы элемент</vt:lpstr>
      <vt:lpstr>Допиши букву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</dc:creator>
  <cp:lastModifiedBy>Ольга Николаевна</cp:lastModifiedBy>
  <cp:revision>12</cp:revision>
  <dcterms:created xsi:type="dcterms:W3CDTF">2014-12-19T07:50:26Z</dcterms:created>
  <dcterms:modified xsi:type="dcterms:W3CDTF">2015-02-17T13:52:25Z</dcterms:modified>
</cp:coreProperties>
</file>