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3" r:id="rId6"/>
    <p:sldId id="275" r:id="rId7"/>
    <p:sldId id="264" r:id="rId8"/>
    <p:sldId id="263" r:id="rId9"/>
    <p:sldId id="262" r:id="rId10"/>
    <p:sldId id="270" r:id="rId11"/>
    <p:sldId id="280" r:id="rId12"/>
    <p:sldId id="281" r:id="rId13"/>
    <p:sldId id="279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B8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8" autoAdjust="0"/>
    <p:restoredTop sz="94660"/>
  </p:normalViewPr>
  <p:slideViewPr>
    <p:cSldViewPr>
      <p:cViewPr varScale="1">
        <p:scale>
          <a:sx n="65" d="100"/>
          <a:sy n="65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5B1E7-FF09-4DBF-B817-B6DB805BC234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67863-6AD5-41D9-9B5C-7C77CDC71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Подарки на Рождество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67863-6AD5-41D9-9B5C-7C77CDC71F1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Фокусник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67863-6AD5-41D9-9B5C-7C77CDC71F1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Танец с Щелкунчиком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67863-6AD5-41D9-9B5C-7C77CDC71F1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09E3E-C8EC-4B41-8C75-115AC5A59C7C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09E3E-C8EC-4B41-8C75-115AC5A59C7C}" type="datetimeFigureOut">
              <a:rPr lang="ru-RU" smtClean="0"/>
              <a:pPr/>
              <a:t>13.03.2015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D3495-C60F-4AE1-BECB-61AB8ABB52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45B8C7"/>
            </a:solidFill>
          </a:ln>
        </p:spPr>
        <p:txBody>
          <a:bodyPr/>
          <a:lstStyle/>
          <a:p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276872"/>
            <a:ext cx="6400800" cy="841648"/>
          </a:xfrm>
          <a:noFill/>
        </p:spPr>
        <p:txBody>
          <a:bodyPr>
            <a:normAutofit lnSpcReduction="10000"/>
          </a:bodyPr>
          <a:lstStyle/>
          <a:p>
            <a:r>
              <a:rPr lang="ru-RU" sz="5400" i="1" dirty="0" smtClean="0">
                <a:solidFill>
                  <a:schemeClr val="tx1"/>
                </a:solidFill>
              </a:rPr>
              <a:t>Балет «Щелкунчик»</a:t>
            </a:r>
          </a:p>
          <a:p>
            <a:endParaRPr lang="ru-RU" sz="5400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3648" y="692696"/>
            <a:ext cx="7740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Чайковский Петр Ильич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5949280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Лебедева Лидия Игоревна, музыкальный руководитель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486916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ГБУЗ «Детский санаторий «Чайка», Санкт - Петербург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Пользователь\Pictures\щел.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332655"/>
            <a:ext cx="7776864" cy="60486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Пользователь\Pictures\щел.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88" y="981075"/>
            <a:ext cx="6143625" cy="4895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Пользователь\Pictures\щел.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9925" y="1233488"/>
            <a:ext cx="7802563" cy="4389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Пользователь\Pictures\щел.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41682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4488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Пользователь\Pictures\щел.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85800"/>
            <a:ext cx="7787208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Pictures\Чайковский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46752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dirty="0"/>
              <a:t>Все мы любим сказки. Особенно, если события, о которых они рассказывают, происходят в новогоднюю ночь. Одну из таких новогодних сказок сочинил немецкий писатель по фамилии Гофман. Она называется «Щелкунчик», и в ней говорится о том, как однажды праздновали встречу нового года в </a:t>
            </a:r>
            <a:r>
              <a:rPr lang="ru-RU" sz="4400" dirty="0" smtClean="0"/>
              <a:t>одной семье.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009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/>
              <a:t>По сюжету этой сказки русский композитор Петр Ильич Чайковский написал прекрасный балет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Пользователь\Pictures\щел.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1196752"/>
            <a:ext cx="4438650" cy="4181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Пользователь\Pictures\щел.1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980728"/>
            <a:ext cx="5760640" cy="4797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Пользователь\Pictures\щел.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1268760"/>
            <a:ext cx="7416824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Пользователь\Pictures\щел.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1" y="764704"/>
            <a:ext cx="7776864" cy="5184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C:\Users\Пользователь\Pictures\щел.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620688"/>
            <a:ext cx="756084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C:\Users\Пользователь\Pictures\щел 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476672"/>
            <a:ext cx="7992888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99</Words>
  <Application>Microsoft Office PowerPoint</Application>
  <PresentationFormat>Экран (4:3)</PresentationFormat>
  <Paragraphs>494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15</cp:revision>
  <dcterms:created xsi:type="dcterms:W3CDTF">2015-03-11T07:16:00Z</dcterms:created>
  <dcterms:modified xsi:type="dcterms:W3CDTF">2015-03-13T14:15:57Z</dcterms:modified>
</cp:coreProperties>
</file>