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7" r:id="rId9"/>
    <p:sldId id="265" r:id="rId10"/>
    <p:sldId id="268" r:id="rId11"/>
    <p:sldId id="269" r:id="rId12"/>
    <p:sldId id="276" r:id="rId13"/>
    <p:sldId id="277" r:id="rId14"/>
    <p:sldId id="273" r:id="rId15"/>
    <p:sldId id="274" r:id="rId16"/>
    <p:sldId id="275" r:id="rId17"/>
    <p:sldId id="279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4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3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8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6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0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4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1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6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1FAC-BB5F-428C-A188-4C2E018DF99B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0B8F-A5BE-4D94-8B48-1978B268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0.gstatic.com/images?q=tbn:ANd9GcRYivSTIDRvZaxrPo7G7z6SIluTjnOdqMKQjhsUKG3HhHmdBTbyB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8900" y="749300"/>
            <a:ext cx="6769100" cy="1651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ПРОЕКТ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«ВЕСЕЛЫЙ ЭТИКЕТ»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9200" y="2870200"/>
            <a:ext cx="6908800" cy="33528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ДЛЯ ДЕТЕЙ 2 МЛАДШЕЙ ГРУППЫ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70C0"/>
                </a:solidFill>
              </a:rPr>
              <a:t>ПОДГОТОВИЛИ ВОСПИТАТЕЛИ: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ПЬЯНЗИНА Е.П., ЕЖИКОВА Н.Б.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МДОУ «Детский сад № 68»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</a:rPr>
              <a:t>. Саранск</a:t>
            </a:r>
          </a:p>
        </p:txBody>
      </p:sp>
    </p:spTree>
    <p:extLst>
      <p:ext uri="{BB962C8B-B14F-4D97-AF65-F5344CB8AC3E}">
        <p14:creationId xmlns:p14="http://schemas.microsoft.com/office/powerpoint/2010/main" val="425381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images/deti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1999" cy="6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400" y="596900"/>
            <a:ext cx="84074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Чтение художественной литературы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1825625"/>
            <a:ext cx="5664200" cy="4351338"/>
          </a:xfrm>
        </p:spPr>
      </p:pic>
    </p:spTree>
    <p:extLst>
      <p:ext uri="{BB962C8B-B14F-4D97-AF65-F5344CB8AC3E}">
        <p14:creationId xmlns:p14="http://schemas.microsoft.com/office/powerpoint/2010/main" val="139217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images/deti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64400" y="1435100"/>
            <a:ext cx="3975100" cy="30099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Дидактическая игра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«Что нужно кукле?»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787400"/>
            <a:ext cx="5892799" cy="4343400"/>
          </a:xfrm>
        </p:spPr>
      </p:pic>
    </p:spTree>
    <p:extLst>
      <p:ext uri="{BB962C8B-B14F-4D97-AF65-F5344CB8AC3E}">
        <p14:creationId xmlns:p14="http://schemas.microsoft.com/office/powerpoint/2010/main" val="181787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etky13.ucoz.ru/images/deti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Сюжетная игра «В гостях у Маши»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6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65300"/>
            <a:ext cx="5181600" cy="3695700"/>
          </a:xfrm>
        </p:spPr>
      </p:pic>
      <p:pic>
        <p:nvPicPr>
          <p:cNvPr id="7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765301"/>
            <a:ext cx="5181600" cy="3695700"/>
          </a:xfrm>
        </p:spPr>
      </p:pic>
    </p:spTree>
    <p:extLst>
      <p:ext uri="{BB962C8B-B14F-4D97-AF65-F5344CB8AC3E}">
        <p14:creationId xmlns:p14="http://schemas.microsoft.com/office/powerpoint/2010/main" val="249499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images/deti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8899"/>
            <a:ext cx="12191999" cy="6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622300"/>
            <a:ext cx="8902700" cy="749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Дидактическая игра                                     «Угадай настроение»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800" y="1825625"/>
            <a:ext cx="57404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6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detky13.ucoz.ru/images/deti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7239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Дидактическая игра «Назови ласково»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78000"/>
            <a:ext cx="5181600" cy="36322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778000"/>
            <a:ext cx="5181600" cy="3632200"/>
          </a:xfrm>
        </p:spPr>
      </p:pic>
    </p:spTree>
    <p:extLst>
      <p:ext uri="{BB962C8B-B14F-4D97-AF65-F5344CB8AC3E}">
        <p14:creationId xmlns:p14="http://schemas.microsoft.com/office/powerpoint/2010/main" val="65959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detky13.ucoz.ru/images/deti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1" y="0"/>
            <a:ext cx="113537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2700" y="660400"/>
            <a:ext cx="81788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Занятие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«Каждый хочет Заиньке помочь»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900" y="1876425"/>
            <a:ext cx="5727700" cy="4351338"/>
          </a:xfrm>
        </p:spPr>
      </p:pic>
    </p:spTree>
    <p:extLst>
      <p:ext uri="{BB962C8B-B14F-4D97-AF65-F5344CB8AC3E}">
        <p14:creationId xmlns:p14="http://schemas.microsoft.com/office/powerpoint/2010/main" val="375144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detky13.ucoz.ru/images/deti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38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8900" y="749300"/>
            <a:ext cx="81407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Дидактическая игра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«Я тебя люблю, я тебе дарю…»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0" y="1825625"/>
            <a:ext cx="5791200" cy="4351338"/>
          </a:xfrm>
        </p:spPr>
      </p:pic>
    </p:spTree>
    <p:extLst>
      <p:ext uri="{BB962C8B-B14F-4D97-AF65-F5344CB8AC3E}">
        <p14:creationId xmlns:p14="http://schemas.microsoft.com/office/powerpoint/2010/main" val="355423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etky13.ucoz.ru/images/deti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8899"/>
            <a:ext cx="12191999" cy="69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05100" y="842962"/>
            <a:ext cx="86487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ЛИТЕРАТУРА: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13100" y="1524000"/>
            <a:ext cx="8140700" cy="4652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Н.Е. Богуславская, </a:t>
            </a:r>
            <a:r>
              <a:rPr lang="ru-RU" b="1" dirty="0" err="1">
                <a:solidFill>
                  <a:srgbClr val="FF0000"/>
                </a:solidFill>
              </a:rPr>
              <a:t>Н.А.Купина</a:t>
            </a:r>
            <a:r>
              <a:rPr lang="ru-RU" b="1" dirty="0">
                <a:solidFill>
                  <a:srgbClr val="FF0000"/>
                </a:solidFill>
              </a:rPr>
              <a:t> «Веселый этикет», Екатеринбург «Арго», 1997.</a:t>
            </a:r>
          </a:p>
          <a:p>
            <a:pPr lvl="0"/>
            <a:r>
              <a:rPr lang="ru-RU" b="1" dirty="0" err="1">
                <a:solidFill>
                  <a:srgbClr val="FF0000"/>
                </a:solidFill>
              </a:rPr>
              <a:t>Е.А.Алябьева</a:t>
            </a:r>
            <a:r>
              <a:rPr lang="ru-RU" b="1" dirty="0">
                <a:solidFill>
                  <a:srgbClr val="FF0000"/>
                </a:solidFill>
              </a:rPr>
              <a:t> «Дни этикета в детском саду», М.: «Сфера», 2011</a:t>
            </a:r>
          </a:p>
          <a:p>
            <a:pPr lvl="0"/>
            <a:r>
              <a:rPr lang="ru-RU" b="1" dirty="0" err="1">
                <a:solidFill>
                  <a:srgbClr val="FF0000"/>
                </a:solidFill>
              </a:rPr>
              <a:t>М.Д.Маханева</a:t>
            </a:r>
            <a:r>
              <a:rPr lang="ru-RU" b="1" dirty="0">
                <a:solidFill>
                  <a:srgbClr val="FF0000"/>
                </a:solidFill>
              </a:rPr>
              <a:t> « Театрализованные занятия в детском саду», М.: «Сфера», 2001.</a:t>
            </a:r>
          </a:p>
          <a:p>
            <a:pPr lvl="0"/>
            <a:r>
              <a:rPr lang="ru-RU" b="1" dirty="0" err="1">
                <a:solidFill>
                  <a:srgbClr val="FF0000"/>
                </a:solidFill>
              </a:rPr>
              <a:t>Дыбина</a:t>
            </a:r>
            <a:r>
              <a:rPr lang="ru-RU" b="1" dirty="0">
                <a:solidFill>
                  <a:srgbClr val="FF0000"/>
                </a:solidFill>
              </a:rPr>
              <a:t> О.В. «Занятия по ознакомлению с окружающим миром», М. 2008.</a:t>
            </a:r>
          </a:p>
          <a:p>
            <a:pPr lvl="0"/>
            <a:r>
              <a:rPr lang="ru-RU" b="1" dirty="0" err="1">
                <a:solidFill>
                  <a:srgbClr val="FF0000"/>
                </a:solidFill>
              </a:rPr>
              <a:t>Гербова</a:t>
            </a:r>
            <a:r>
              <a:rPr lang="ru-RU" b="1" dirty="0">
                <a:solidFill>
                  <a:srgbClr val="FF0000"/>
                </a:solidFill>
              </a:rPr>
              <a:t> В.В. «Занятия по развитию речи во второй младшей группе»,</a:t>
            </a:r>
          </a:p>
          <a:p>
            <a:r>
              <a:rPr lang="ru-RU" b="1" dirty="0">
                <a:solidFill>
                  <a:srgbClr val="FF0000"/>
                </a:solidFill>
              </a:rPr>
              <a:t>М.: «Просвещение», 1981.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9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etky13.ucoz.ru/_ld/0/867982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1599"/>
            <a:ext cx="121919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3100" y="3098800"/>
            <a:ext cx="9232900" cy="26543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B050"/>
                </a:solidFill>
              </a:rPr>
              <a:t>СПАСИБО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ЗА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ВНИМАНИЕ!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4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_ld/0/867982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8100" y="481807"/>
            <a:ext cx="50038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Паспорт проекта: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100" y="2920999"/>
            <a:ext cx="9245600" cy="295910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Вид проекта: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ребенок и общество, культурные ценности общества.</a:t>
            </a:r>
          </a:p>
          <a:p>
            <a:r>
              <a:rPr lang="ru-RU" b="1" dirty="0">
                <a:solidFill>
                  <a:srgbClr val="FF0000"/>
                </a:solidFill>
              </a:rPr>
              <a:t>Тип проекта: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практико-ориентированный.</a:t>
            </a:r>
          </a:p>
          <a:p>
            <a:r>
              <a:rPr lang="ru-RU" b="1" dirty="0">
                <a:solidFill>
                  <a:srgbClr val="FF0000"/>
                </a:solidFill>
              </a:rPr>
              <a:t>Участники проекта: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воспитатели, музыкальный руководитель, дети младшей группы, родители.</a:t>
            </a:r>
          </a:p>
          <a:p>
            <a:r>
              <a:rPr lang="ru-RU" b="1" dirty="0">
                <a:solidFill>
                  <a:srgbClr val="FF0000"/>
                </a:solidFill>
              </a:rPr>
              <a:t>Срок реализации: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2 месяца (ноябрь, декабрь)</a:t>
            </a:r>
          </a:p>
          <a:p>
            <a:r>
              <a:rPr lang="ru-RU" b="1" dirty="0">
                <a:solidFill>
                  <a:srgbClr val="FF0000"/>
                </a:solidFill>
              </a:rPr>
              <a:t>Интеграция</a:t>
            </a:r>
            <a:r>
              <a:rPr lang="ru-RU" b="1" dirty="0">
                <a:solidFill>
                  <a:srgbClr val="00B0F0"/>
                </a:solidFill>
              </a:rPr>
              <a:t>:</a:t>
            </a:r>
            <a:r>
              <a:rPr lang="ru-RU" dirty="0">
                <a:solidFill>
                  <a:srgbClr val="00B0F0"/>
                </a:solidFill>
              </a:rPr>
              <a:t> Коммуникация, познание, художественное творчество, социализация, музыка, чтение художественной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39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images/deti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26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600" b="1" dirty="0">
                <a:solidFill>
                  <a:srgbClr val="FF0000"/>
                </a:solidFill>
              </a:rPr>
              <a:t>Цель проекта:</a:t>
            </a:r>
            <a:r>
              <a:rPr lang="ru-RU" sz="6600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развитие </a:t>
            </a:r>
            <a:r>
              <a:rPr lang="ru-RU" b="1" dirty="0">
                <a:solidFill>
                  <a:srgbClr val="00B050"/>
                </a:solidFill>
              </a:rPr>
              <a:t>коммуникативных навыков у детей.</a:t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2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images/deti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4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622300"/>
            <a:ext cx="8775700" cy="1651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Задачи: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700" y="1825625"/>
            <a:ext cx="80391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3600" b="1" dirty="0">
                <a:solidFill>
                  <a:srgbClr val="00B050"/>
                </a:solidFill>
              </a:rPr>
              <a:t>Формировать у детей культуру взаимоотношений: быть доброжелательными, вежливыми.</a:t>
            </a:r>
          </a:p>
          <a:p>
            <a:r>
              <a:rPr lang="ru-RU" sz="3600" b="1" dirty="0">
                <a:solidFill>
                  <a:srgbClr val="00B050"/>
                </a:solidFill>
              </a:rPr>
              <a:t>Развивать культурно-гигиенические навыки. Воспитывать опрятность.</a:t>
            </a:r>
          </a:p>
          <a:p>
            <a:r>
              <a:rPr lang="ru-RU" sz="3600" b="1" dirty="0">
                <a:solidFill>
                  <a:srgbClr val="00B050"/>
                </a:solidFill>
              </a:rPr>
              <a:t>Прививать культуру поведения за столом.</a:t>
            </a:r>
          </a:p>
          <a:p>
            <a:pPr marL="0" indent="0">
              <a:buNone/>
            </a:pP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0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_ld/0/867982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571500"/>
            <a:ext cx="5054600" cy="939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Прогнозируемый результат: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30400" y="2997199"/>
            <a:ext cx="9232900" cy="2832101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Умение детей вежливо общаться со сверстниками, родителями, взрослыми.</a:t>
            </a:r>
          </a:p>
          <a:p>
            <a:r>
              <a:rPr lang="ru-RU" b="1" dirty="0">
                <a:solidFill>
                  <a:srgbClr val="00B050"/>
                </a:solidFill>
              </a:rPr>
              <a:t>Овладение детьми культурно-гигиеническими навыками. Развитие навыка самообслуживания.</a:t>
            </a:r>
          </a:p>
          <a:p>
            <a:r>
              <a:rPr lang="ru-RU" b="1" dirty="0">
                <a:solidFill>
                  <a:srgbClr val="00B050"/>
                </a:solidFill>
              </a:rPr>
              <a:t>Соблюдение детьми элементарных  правил поведения за столом.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96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_ld/0/867982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0400" y="2997200"/>
            <a:ext cx="9245600" cy="3302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F0"/>
                </a:solidFill>
              </a:rPr>
              <a:t>Актуальность проекта: </a:t>
            </a:r>
            <a:r>
              <a:rPr lang="ru-RU" sz="2400" b="1" dirty="0">
                <a:solidFill>
                  <a:srgbClr val="FF0000"/>
                </a:solidFill>
              </a:rPr>
              <a:t>Этикет - это правила, нормы поведения человека в обществе. Нормы поведения помогают нам взаимодействовать с людьми и уверенно чувствовать себя в различных ситуациях. Этические нормы и правила, усвоенные с детства, становятся полезной привычкой. Доброжелательная атмосфера группы способствует успешной адаптации детей в новом коллективе.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1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images/deti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0" y="1130300"/>
            <a:ext cx="8750300" cy="1727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ЭТАПЫ ПРОЕКТА: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1200" y="3073399"/>
            <a:ext cx="8102600" cy="3103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 ЭТАП – ПОДГОТОВИТЕЛЬНЫЙ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 ЭТАП – ОСНОВНОЙ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 ЭТАП – ПРЕЗЕНТАЦИЯ ПРОЕКТА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3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images/deti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12191999" cy="69723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89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«Чистота – залог здоровья!»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33501"/>
            <a:ext cx="5181600" cy="4089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333502"/>
            <a:ext cx="5181600" cy="4089400"/>
          </a:xfrm>
        </p:spPr>
      </p:pic>
    </p:spTree>
    <p:extLst>
      <p:ext uri="{BB962C8B-B14F-4D97-AF65-F5344CB8AC3E}">
        <p14:creationId xmlns:p14="http://schemas.microsoft.com/office/powerpoint/2010/main" val="6480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tky13.ucoz.ru/images/deti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7200" y="723900"/>
            <a:ext cx="8356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Воспитание культуры трапезы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00" y="1825625"/>
            <a:ext cx="5753100" cy="4351338"/>
          </a:xfrm>
        </p:spPr>
      </p:pic>
    </p:spTree>
    <p:extLst>
      <p:ext uri="{BB962C8B-B14F-4D97-AF65-F5344CB8AC3E}">
        <p14:creationId xmlns:p14="http://schemas.microsoft.com/office/powerpoint/2010/main" val="2574983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330</Words>
  <Application>Microsoft Office PowerPoint</Application>
  <PresentationFormat>Произвольный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«ВЕСЕЛЫЙ ЭТИКЕТ»</vt:lpstr>
      <vt:lpstr>Паспорт проекта:</vt:lpstr>
      <vt:lpstr> Цель проекта:                                                                                        развитие коммуникативных навыков у детей. </vt:lpstr>
      <vt:lpstr>Задачи:</vt:lpstr>
      <vt:lpstr>Прогнозируемый результат:</vt:lpstr>
      <vt:lpstr>Актуальность проекта: Этикет - это правила, нормы поведения человека в обществе. Нормы поведения помогают нам взаимодействовать с людьми и уверенно чувствовать себя в различных ситуациях. Этические нормы и правила, усвоенные с детства, становятся полезной привычкой. Доброжелательная атмосфера группы способствует успешной адаптации детей в новом коллективе. </vt:lpstr>
      <vt:lpstr>ЭТАПЫ ПРОЕКТА:</vt:lpstr>
      <vt:lpstr>«Чистота – залог здоровья!»</vt:lpstr>
      <vt:lpstr>Воспитание культуры трапезы</vt:lpstr>
      <vt:lpstr>Чтение художественной литературы</vt:lpstr>
      <vt:lpstr>Дидактическая игра «Что нужно кукле?»</vt:lpstr>
      <vt:lpstr>Сюжетная игра «В гостях у Маши»</vt:lpstr>
      <vt:lpstr>Дидактическая игра                                     «Угадай настроение»</vt:lpstr>
      <vt:lpstr>Дидактическая игра «Назови ласково»</vt:lpstr>
      <vt:lpstr>Занятие «Каждый хочет Заиньке помочь»</vt:lpstr>
      <vt:lpstr>Дидактическая игра «Я тебя люблю, я тебе дарю…»</vt:lpstr>
      <vt:lpstr>ЛИТЕРАТУРА: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«ВЕСЕЛЫЙ ЭТИКЕТ»</dc:title>
  <dc:creator>1</dc:creator>
  <cp:lastModifiedBy>Владимир Ежиков</cp:lastModifiedBy>
  <cp:revision>26</cp:revision>
  <dcterms:created xsi:type="dcterms:W3CDTF">2014-12-06T12:52:25Z</dcterms:created>
  <dcterms:modified xsi:type="dcterms:W3CDTF">2015-03-13T17:38:36Z</dcterms:modified>
</cp:coreProperties>
</file>