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96" r:id="rId5"/>
    <p:sldId id="259" r:id="rId6"/>
    <p:sldId id="297" r:id="rId7"/>
    <p:sldId id="260" r:id="rId8"/>
    <p:sldId id="262" r:id="rId9"/>
    <p:sldId id="261" r:id="rId10"/>
    <p:sldId id="295" r:id="rId11"/>
    <p:sldId id="264" r:id="rId12"/>
    <p:sldId id="272" r:id="rId13"/>
    <p:sldId id="267" r:id="rId14"/>
    <p:sldId id="268" r:id="rId15"/>
    <p:sldId id="269" r:id="rId16"/>
    <p:sldId id="270" r:id="rId17"/>
    <p:sldId id="265" r:id="rId18"/>
    <p:sldId id="266" r:id="rId19"/>
    <p:sldId id="292" r:id="rId20"/>
    <p:sldId id="263" r:id="rId21"/>
    <p:sldId id="294" r:id="rId22"/>
    <p:sldId id="277" r:id="rId23"/>
    <p:sldId id="293" r:id="rId24"/>
    <p:sldId id="276" r:id="rId25"/>
    <p:sldId id="274" r:id="rId26"/>
    <p:sldId id="275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1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1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7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7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0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0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4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00CA-243E-41AB-81A9-2C642BEACC12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BBE7-FD43-4846-B7C8-9C668F17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 &amp;scy; &amp;bcy;&amp;acy;&amp;mcy;&amp;bcy;&amp;ucy;&amp;kcy;&amp;ocy;&amp;mcy; | Background with a bambo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6701"/>
            <a:ext cx="8432800" cy="48259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          </a:t>
            </a:r>
            <a:r>
              <a:rPr lang="ru-RU" sz="2400" dirty="0" smtClean="0">
                <a:solidFill>
                  <a:srgbClr val="FFFF00"/>
                </a:solidFill>
              </a:rPr>
              <a:t>МДОУ «Детский сад № 68»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460500"/>
            <a:ext cx="9131300" cy="5041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Родительское собрание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«Формирование коммуникативных </a:t>
            </a:r>
            <a:endParaRPr lang="ru-RU" sz="4400" dirty="0">
              <a:solidFill>
                <a:schemeClr val="bg1"/>
              </a:solidFill>
            </a:endParaRPr>
          </a:p>
          <a:p>
            <a:r>
              <a:rPr lang="ru-RU" sz="4400" b="1" dirty="0">
                <a:solidFill>
                  <a:schemeClr val="bg1"/>
                </a:solidFill>
              </a:rPr>
              <a:t>умений у детей дошкольного возраста в домашних условиях»</a:t>
            </a:r>
            <a:endParaRPr lang="ru-RU" sz="44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rgbClr val="FFFF00"/>
                </a:solidFill>
              </a:rPr>
              <a:t>в</a:t>
            </a:r>
            <a:r>
              <a:rPr lang="ru-RU" sz="2800" b="1" dirty="0" smtClean="0">
                <a:solidFill>
                  <a:srgbClr val="FFFF00"/>
                </a:solidFill>
              </a:rPr>
              <a:t>о 2 младшей группе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Подготовили и провели воспитатели:</a:t>
            </a:r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Пьянзина</a:t>
            </a:r>
            <a:r>
              <a:rPr lang="ru-RU" sz="3200" b="1" dirty="0" smtClean="0">
                <a:solidFill>
                  <a:srgbClr val="FFFF00"/>
                </a:solidFill>
              </a:rPr>
              <a:t> Е.П., </a:t>
            </a:r>
            <a:r>
              <a:rPr lang="ru-RU" sz="3200" b="1" dirty="0" err="1" smtClean="0">
                <a:solidFill>
                  <a:srgbClr val="FFFF00"/>
                </a:solidFill>
              </a:rPr>
              <a:t>Ежикова</a:t>
            </a:r>
            <a:r>
              <a:rPr lang="ru-RU" sz="3200" b="1" dirty="0" smtClean="0">
                <a:solidFill>
                  <a:srgbClr val="FFFF00"/>
                </a:solidFill>
              </a:rPr>
              <a:t> Н,Б.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7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0lik.ru/uploads/posts/2009-08/1249295015_0lik.ru_6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33900" y="1117600"/>
            <a:ext cx="6819900" cy="4673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Творческая игра с родителями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«Поиграем в театр»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7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100" y="2387600"/>
            <a:ext cx="4457700" cy="2806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0" y="365124"/>
            <a:ext cx="8661400" cy="6188075"/>
          </a:xfrm>
        </p:spPr>
      </p:pic>
    </p:spTree>
    <p:extLst>
      <p:ext uri="{BB962C8B-B14F-4D97-AF65-F5344CB8AC3E}">
        <p14:creationId xmlns:p14="http://schemas.microsoft.com/office/powerpoint/2010/main" val="202129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0" y="3175000"/>
            <a:ext cx="2514600" cy="2019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0" y="365124"/>
            <a:ext cx="8623300" cy="6188075"/>
          </a:xfrm>
        </p:spPr>
      </p:pic>
    </p:spTree>
    <p:extLst>
      <p:ext uri="{BB962C8B-B14F-4D97-AF65-F5344CB8AC3E}">
        <p14:creationId xmlns:p14="http://schemas.microsoft.com/office/powerpoint/2010/main" val="297294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108" y="2692400"/>
            <a:ext cx="3459692" cy="2197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608" y="368300"/>
            <a:ext cx="8666692" cy="6210300"/>
          </a:xfrm>
        </p:spPr>
      </p:pic>
    </p:spTree>
    <p:extLst>
      <p:ext uri="{BB962C8B-B14F-4D97-AF65-F5344CB8AC3E}">
        <p14:creationId xmlns:p14="http://schemas.microsoft.com/office/powerpoint/2010/main" val="174804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300" y="3517900"/>
            <a:ext cx="3327400" cy="1612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0" y="365124"/>
            <a:ext cx="8648700" cy="6213475"/>
          </a:xfrm>
        </p:spPr>
      </p:pic>
    </p:spTree>
    <p:extLst>
      <p:ext uri="{BB962C8B-B14F-4D97-AF65-F5344CB8AC3E}">
        <p14:creationId xmlns:p14="http://schemas.microsoft.com/office/powerpoint/2010/main" val="204331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900" y="2857500"/>
            <a:ext cx="6705600" cy="21971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0" y="368300"/>
            <a:ext cx="8636000" cy="6210300"/>
          </a:xfrm>
        </p:spPr>
      </p:pic>
    </p:spTree>
    <p:extLst>
      <p:ext uri="{BB962C8B-B14F-4D97-AF65-F5344CB8AC3E}">
        <p14:creationId xmlns:p14="http://schemas.microsoft.com/office/powerpoint/2010/main" val="426790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900" y="3314700"/>
            <a:ext cx="2273300" cy="1282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65124"/>
            <a:ext cx="8699500" cy="6226175"/>
          </a:xfrm>
        </p:spPr>
      </p:pic>
    </p:spTree>
    <p:extLst>
      <p:ext uri="{BB962C8B-B14F-4D97-AF65-F5344CB8AC3E}">
        <p14:creationId xmlns:p14="http://schemas.microsoft.com/office/powerpoint/2010/main" val="3166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0" y="3429000"/>
            <a:ext cx="28575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0" y="365124"/>
            <a:ext cx="8623300" cy="6175375"/>
          </a:xfrm>
        </p:spPr>
      </p:pic>
    </p:spTree>
    <p:extLst>
      <p:ext uri="{BB962C8B-B14F-4D97-AF65-F5344CB8AC3E}">
        <p14:creationId xmlns:p14="http://schemas.microsoft.com/office/powerpoint/2010/main" val="352921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easyen.ru/_ld/132/s0479322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600" y="3619500"/>
            <a:ext cx="3327400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365125"/>
            <a:ext cx="8623300" cy="61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0lik.ru/uploads/posts/2009-08/1249295015_0lik.ru_6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8500" y="1346200"/>
            <a:ext cx="6642100" cy="4267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Дискуссия на тему: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«Что такое коммуникативные умения»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allday.ru/23/29/08/1335200810_bamboo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65125"/>
            <a:ext cx="6197600" cy="263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7030A0"/>
                </a:solidFill>
              </a:rPr>
              <a:t>Тема: </a:t>
            </a:r>
            <a:r>
              <a:rPr lang="ru-RU" sz="2700" b="1" dirty="0">
                <a:solidFill>
                  <a:srgbClr val="FF0000"/>
                </a:solidFill>
              </a:rPr>
              <a:t>«Формирование коммуникативных умений у детей дошкольного возраста в домашних условиях»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 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Время проведения:</a:t>
            </a:r>
            <a:r>
              <a:rPr lang="ru-RU" sz="2000" dirty="0">
                <a:solidFill>
                  <a:srgbClr val="7030A0"/>
                </a:solidFill>
              </a:rPr>
              <a:t> февраль  2015г.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Место проведения: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музыкальный зал.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Форма </a:t>
            </a:r>
            <a:r>
              <a:rPr lang="ru-RU" sz="2000" b="1" dirty="0">
                <a:solidFill>
                  <a:srgbClr val="7030A0"/>
                </a:solidFill>
              </a:rPr>
              <a:t>проведения: 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           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дискуссия с привлечением родителей в игровую деятельность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3327400"/>
            <a:ext cx="6705600" cy="2849562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7030A0"/>
                </a:solidFill>
              </a:rPr>
              <a:t>Задачи:</a:t>
            </a:r>
            <a:r>
              <a:rPr lang="ru-RU" sz="240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Познакомить родителей с понятиями «коммуникативные умения», </a:t>
            </a:r>
            <a:r>
              <a:rPr lang="ru-RU" sz="2400" dirty="0" smtClean="0">
                <a:solidFill>
                  <a:srgbClr val="FF0000"/>
                </a:solidFill>
              </a:rPr>
              <a:t>«коммуникабельный </a:t>
            </a:r>
            <a:r>
              <a:rPr lang="ru-RU" sz="2400" dirty="0">
                <a:solidFill>
                  <a:srgbClr val="FF0000"/>
                </a:solidFill>
              </a:rPr>
              <a:t>человек», помочь родителям понять своих детей, проявить заботу о психологическом здоровье своего ребенка, помочь родителям и детям  понимать друг друга, создание благоприятной атмосферы общения в семье.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7827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0" y="2349500"/>
            <a:ext cx="2679700" cy="1714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65126"/>
            <a:ext cx="8712200" cy="6175374"/>
          </a:xfrm>
        </p:spPr>
      </p:pic>
    </p:spTree>
    <p:extLst>
      <p:ext uri="{BB962C8B-B14F-4D97-AF65-F5344CB8AC3E}">
        <p14:creationId xmlns:p14="http://schemas.microsoft.com/office/powerpoint/2010/main" val="186223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0lik.ru/uploads/posts/2009-08/1249295015_0lik.ru_6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33900" y="1231900"/>
            <a:ext cx="6731000" cy="44577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Презентация папки-раскладушки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«Правила конструктивного общения, или чем руководствоваться в затруднительных ситуациях»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900" y="2552700"/>
            <a:ext cx="2946400" cy="1981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365124"/>
            <a:ext cx="8597900" cy="6188075"/>
          </a:xfrm>
        </p:spPr>
      </p:pic>
    </p:spTree>
    <p:extLst>
      <p:ext uri="{BB962C8B-B14F-4D97-AF65-F5344CB8AC3E}">
        <p14:creationId xmlns:p14="http://schemas.microsoft.com/office/powerpoint/2010/main" val="70790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0lik.ru/uploads/posts/2009-08/1249295015_0lik.ru_6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33900" y="1320800"/>
            <a:ext cx="6731000" cy="4279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Создание социальных паспортов (портфолио) детей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 descr="http://easyen.ru/_ld/132/s047932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365125"/>
            <a:ext cx="8623300" cy="61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0" y="1257300"/>
            <a:ext cx="2679700" cy="433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365124"/>
            <a:ext cx="8636000" cy="6188075"/>
          </a:xfrm>
        </p:spPr>
      </p:pic>
    </p:spTree>
    <p:extLst>
      <p:ext uri="{BB962C8B-B14F-4D97-AF65-F5344CB8AC3E}">
        <p14:creationId xmlns:p14="http://schemas.microsoft.com/office/powerpoint/2010/main" val="4569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800" y="1092200"/>
            <a:ext cx="2514600" cy="598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381000"/>
            <a:ext cx="8623300" cy="6184900"/>
          </a:xfrm>
        </p:spPr>
      </p:pic>
    </p:spTree>
    <p:extLst>
      <p:ext uri="{BB962C8B-B14F-4D97-AF65-F5344CB8AC3E}">
        <p14:creationId xmlns:p14="http://schemas.microsoft.com/office/powerpoint/2010/main" val="185657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allday.ru/23/29/08/1335200810_bamboo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7340600" cy="812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новых встреч!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1509716"/>
            <a:ext cx="6756400" cy="4852984"/>
          </a:xfrm>
        </p:spPr>
      </p:pic>
    </p:spTree>
    <p:extLst>
      <p:ext uri="{BB962C8B-B14F-4D97-AF65-F5344CB8AC3E}">
        <p14:creationId xmlns:p14="http://schemas.microsoft.com/office/powerpoint/2010/main" val="201015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prezi.ru/fl/image.raw?view=image&amp;type=img&amp;id=5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7366000" cy="9271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Повестка дня: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7500"/>
            <a:ext cx="7366000" cy="492760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solidFill>
                  <a:srgbClr val="7030A0"/>
                </a:solidFill>
              </a:rPr>
              <a:t>1.  Открытый показ интегрированного занятия </a:t>
            </a:r>
            <a:r>
              <a:rPr lang="ru-RU" sz="2900" b="1" dirty="0" smtClean="0">
                <a:solidFill>
                  <a:srgbClr val="7030A0"/>
                </a:solidFill>
              </a:rPr>
              <a:t>с элементами театрализации.</a:t>
            </a:r>
            <a:endParaRPr lang="ru-RU" sz="2900" b="1" dirty="0">
              <a:solidFill>
                <a:srgbClr val="7030A0"/>
              </a:solidFill>
            </a:endParaRPr>
          </a:p>
          <a:p>
            <a:r>
              <a:rPr lang="ru-RU" sz="2900" b="1" dirty="0">
                <a:solidFill>
                  <a:srgbClr val="7030A0"/>
                </a:solidFill>
              </a:rPr>
              <a:t>2.  </a:t>
            </a:r>
            <a:r>
              <a:rPr lang="ru-RU" sz="2900" b="1" dirty="0" smtClean="0">
                <a:solidFill>
                  <a:srgbClr val="7030A0"/>
                </a:solidFill>
              </a:rPr>
              <a:t>Творческая игра с родителями «Поиграем в театр».</a:t>
            </a:r>
            <a:endParaRPr lang="ru-RU" sz="2900" b="1" dirty="0">
              <a:solidFill>
                <a:srgbClr val="7030A0"/>
              </a:solidFill>
            </a:endParaRPr>
          </a:p>
          <a:p>
            <a:r>
              <a:rPr lang="ru-RU" sz="2900" b="1" dirty="0">
                <a:solidFill>
                  <a:srgbClr val="7030A0"/>
                </a:solidFill>
              </a:rPr>
              <a:t>3.  Дискуссия на тему «Что такое коммуникативные умения».                                                                                                                                                                4.  Сообщение «Основные направления работы с детьми 3 -4 лет в формировании коммуникативных умений</a:t>
            </a:r>
          </a:p>
          <a:p>
            <a:r>
              <a:rPr lang="ru-RU" sz="2900" b="1" dirty="0">
                <a:solidFill>
                  <a:srgbClr val="7030A0"/>
                </a:solidFill>
              </a:rPr>
              <a:t>5.  Проблемный вопрос родителей на тему «Достаточно ли вы общаетесь с ребенком дома?»</a:t>
            </a:r>
          </a:p>
          <a:p>
            <a:r>
              <a:rPr lang="ru-RU" sz="2900" b="1" dirty="0">
                <a:solidFill>
                  <a:srgbClr val="7030A0"/>
                </a:solidFill>
              </a:rPr>
              <a:t>6. Анализ анкет «Ребенок и социум».</a:t>
            </a:r>
          </a:p>
          <a:p>
            <a:r>
              <a:rPr lang="ru-RU" sz="2900" b="1" dirty="0">
                <a:solidFill>
                  <a:srgbClr val="7030A0"/>
                </a:solidFill>
              </a:rPr>
              <a:t>7.  Знакомство родителей с одной из форм совместного взаимодействия детского сада, родителей и детей – создание социальных паспортов (портфолио) детей </a:t>
            </a:r>
          </a:p>
          <a:p>
            <a:r>
              <a:rPr lang="ru-RU" sz="2900" b="1" dirty="0">
                <a:solidFill>
                  <a:srgbClr val="7030A0"/>
                </a:solidFill>
              </a:rPr>
              <a:t>8. Презентация папки – раскладушки «Правила конструктивного общения,</a:t>
            </a:r>
            <a:br>
              <a:rPr lang="ru-RU" sz="2900" b="1" dirty="0">
                <a:solidFill>
                  <a:srgbClr val="7030A0"/>
                </a:solidFill>
              </a:rPr>
            </a:br>
            <a:r>
              <a:rPr lang="ru-RU" sz="2900" b="1" dirty="0">
                <a:solidFill>
                  <a:srgbClr val="7030A0"/>
                </a:solidFill>
              </a:rPr>
              <a:t>или чем руководствоваться в затруднительных ситуациях.»</a:t>
            </a:r>
          </a:p>
          <a:p>
            <a:r>
              <a:rPr lang="ru-RU" sz="2900" b="1" dirty="0">
                <a:solidFill>
                  <a:srgbClr val="7030A0"/>
                </a:solidFill>
              </a:rPr>
              <a:t>9. Разное.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prezi.ru/fl/image.raw?view=image&amp;type=img&amp;id=5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501650"/>
            <a:ext cx="6184900" cy="58547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оммуникативное </a:t>
            </a:r>
            <a:r>
              <a:rPr lang="ru-RU" sz="2400" b="1" dirty="0">
                <a:solidFill>
                  <a:srgbClr val="FF0000"/>
                </a:solidFill>
              </a:rPr>
              <a:t>умение – это умение общаться друг с другом. С самого рождения человек, являясь социальным  существом, испытывает потребность в общении с другими людьми, которая постоянно развивается – от потребности в эмоциональном контакте к глубокому личностному общению и сотрудничеству. Данное обстоятельство определяет потенциальную непрерывность общения как необходимого условия жизнедеятельности. Общение, является сложной и многогранной деятельностью.    Обычно общение включено в практическое взаимодействие людей, обеспечивает планирование, осуществление и контроль их деятельности. Поэтому основным условием возникновения и развития общения является совместная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23328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0lik.ru/uploads/posts/2009-08/1249295015_0lik.ru_6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21200" y="1320800"/>
            <a:ext cx="6832600" cy="4241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Открытый показ интегрированного  занятия с элементами театрализации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17900" y="1422400"/>
            <a:ext cx="7835900" cy="2235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55600"/>
            <a:ext cx="85852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800" y="1498600"/>
            <a:ext cx="800100" cy="3670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100" y="365124"/>
            <a:ext cx="8686800" cy="6200775"/>
          </a:xfrm>
        </p:spPr>
      </p:pic>
    </p:spTree>
    <p:extLst>
      <p:ext uri="{BB962C8B-B14F-4D97-AF65-F5344CB8AC3E}">
        <p14:creationId xmlns:p14="http://schemas.microsoft.com/office/powerpoint/2010/main" val="321281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292600" y="3314700"/>
            <a:ext cx="2463800" cy="1041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600" y="365126"/>
            <a:ext cx="8674100" cy="6213474"/>
          </a:xfrm>
        </p:spPr>
      </p:pic>
    </p:spTree>
    <p:extLst>
      <p:ext uri="{BB962C8B-B14F-4D97-AF65-F5344CB8AC3E}">
        <p14:creationId xmlns:p14="http://schemas.microsoft.com/office/powerpoint/2010/main" val="159772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132/s0479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041899" y="3492500"/>
            <a:ext cx="3492499" cy="406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65126"/>
            <a:ext cx="8674101" cy="6188074"/>
          </a:xfrm>
        </p:spPr>
      </p:pic>
    </p:spTree>
    <p:extLst>
      <p:ext uri="{BB962C8B-B14F-4D97-AF65-F5344CB8AC3E}">
        <p14:creationId xmlns:p14="http://schemas.microsoft.com/office/powerpoint/2010/main" val="361151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240</Words>
  <Application>Microsoft Office PowerPoint</Application>
  <PresentationFormat>Произвольный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  МДОУ «Детский сад № 68»</vt:lpstr>
      <vt:lpstr>Тема: «Формирование коммуникативных умений у детей дошкольного возраста в домашних условиях»   Время проведения: февраль  2015г. Место проведения: музыкальный зал. Форма проведения:                                                                                           дискуссия с привлечением родителей в игровую деятельность</vt:lpstr>
      <vt:lpstr>Повестка дня:</vt:lpstr>
      <vt:lpstr>Коммуникативное умение – это умение общаться друг с другом. С самого рождения человек, являясь социальным  существом, испытывает потребность в общении с другими людьми, которая постоянно развивается – от потребности в эмоциональном контакте к глубокому личностному общению и сотрудничеству. Данное обстоятельство определяет потенциальную непрерывность общения как необходимого условия жизнедеятельности. Общение, является сложной и многогранной деятельностью.    Обычно общение включено в практическое взаимодействие людей, обеспечивает планирование, осуществление и контроль их деятельности. Поэтому основным условием возникновения и развития общения является совместная деятельность</vt:lpstr>
      <vt:lpstr>Открытый показ интегрированного  занятия с элементами театрализации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Творческая игра с родителями «Поиграем в театр»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Дискуссия на тему: «Что такое коммуникативные умения»</vt:lpstr>
      <vt:lpstr>Презентация PowerPoint</vt:lpstr>
      <vt:lpstr>Презентация папки-раскладушки «Правила конструктивного общения, или чем руководствоваться в затруднительных ситуациях»</vt:lpstr>
      <vt:lpstr>Презентация PowerPoint</vt:lpstr>
      <vt:lpstr>Создание социальных паспортов (портфолио) детей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Владимир Ежиков</cp:lastModifiedBy>
  <cp:revision>23</cp:revision>
  <dcterms:created xsi:type="dcterms:W3CDTF">2015-02-09T07:13:22Z</dcterms:created>
  <dcterms:modified xsi:type="dcterms:W3CDTF">2015-03-13T17:48:09Z</dcterms:modified>
</cp:coreProperties>
</file>