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FF"/>
    <a:srgbClr val="99FF99"/>
    <a:srgbClr val="66FF66"/>
    <a:srgbClr val="FFFF00"/>
    <a:srgbClr val="FFFF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E22AA-5CA3-42DD-9FB0-18EE74B1577E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A2FB-1489-45E1-91F1-AFD3EB75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0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A2FB-1489-45E1-91F1-AFD3EB7502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0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77686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Использование игры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развитии продуктивной деятельности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детей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раннего  возраста</a:t>
            </a:r>
            <a:endParaRPr lang="ru-RU" sz="32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</a:rPr>
              <a:t> </a:t>
            </a:r>
            <a:endParaRPr lang="ru-RU" sz="3200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5604763"/>
            <a:ext cx="559152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Анохина Светлана Николаевна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</a:rPr>
              <a:t>, воспитатель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</a:rPr>
              <a:t>МБДОУ «Детский сад общеразвивающего вида № 40»</a:t>
            </a:r>
            <a:endParaRPr lang="ru-RU" dirty="0">
              <a:solidFill>
                <a:srgbClr val="7030A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8736" y="332656"/>
            <a:ext cx="331236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презентация опыта работы</a:t>
            </a:r>
            <a:endParaRPr lang="ru-RU" dirty="0">
              <a:solidFill>
                <a:srgbClr val="7030A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0544"/>
            <a:ext cx="3994226" cy="265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4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6480720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Цель:</a:t>
            </a:r>
            <a:r>
              <a:rPr lang="ru-RU" dirty="0">
                <a:latin typeface="Times New Roman"/>
                <a:ea typeface="Calibri"/>
              </a:rPr>
              <a:t> </a:t>
            </a:r>
            <a:endParaRPr lang="ru-RU" dirty="0" smtClean="0"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развитие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у детей интереса и желания </a:t>
            </a: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заниматься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изобразительной деятельностью, </a:t>
            </a: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формирование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изобразительных умений и навыков детей, используя эффективные формы игрового взаимодействия.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811" flipH="1">
            <a:off x="563904" y="3216121"/>
            <a:ext cx="3312368" cy="27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20993"/>
            <a:ext cx="354806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5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048672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Задачи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побуждать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у ребенка эмоциональную  отзывчивость на образы предметов и явлений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знакомить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ребенка с окружающим миром вещей, живой и неживой природы, людей как основы образного прочтения ребенком игровых картин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формировать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у ребенка изобразительные умения </a:t>
            </a:r>
            <a:endParaRPr lang="ru-RU" b="1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     и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навыки пользования кисточкой,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карандашом,   пластилином.                                                                        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668031" cy="3011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31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48883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Особенности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художественно-эстетического воспитания малышей: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накопление зрительной информации, позволяющей выстроить свое отношение к заинтересовавшему ребенка предмету;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предварительное изучение предметов изображения методом обследования (визуального, осязательного, аналитического);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варьирование содержания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занятий </a:t>
            </a: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в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зависимости от степени усвоения материала, интересов и потребностей детей;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использование литературы, музыки, пантомимики для углубления представлений </a:t>
            </a: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детей;</a:t>
            </a:r>
            <a:endParaRPr lang="ru-RU" sz="16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использование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разнообразных игровых методов и приемов.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37814"/>
            <a:ext cx="3082749" cy="2564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217616"/>
            <a:ext cx="2160240" cy="3204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32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16632"/>
            <a:ext cx="52611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Классификация игр и игровых упражнений </a:t>
            </a:r>
            <a:endParaRPr lang="ru-RU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для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развития продуктивной деятельности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детей</a:t>
            </a:r>
            <a:endParaRPr lang="ru-RU" sz="1600" b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79512" y="692696"/>
            <a:ext cx="3672408" cy="1080120"/>
          </a:xfrm>
          <a:prstGeom prst="snip2Diag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Игры, направленные </a:t>
            </a:r>
            <a:endParaRPr lang="ru-RU" sz="1600" b="1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на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знакомство с изобразительными материалами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619672" y="3212976"/>
            <a:ext cx="3672408" cy="1080120"/>
          </a:xfrm>
          <a:prstGeom prst="snip2Diag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Игры, направленные на развитие предметно-</a:t>
            </a:r>
            <a:r>
              <a:rPr lang="ru-RU" sz="1600" b="1" dirty="0" err="1">
                <a:solidFill>
                  <a:srgbClr val="7030A0"/>
                </a:solidFill>
                <a:latin typeface="Times New Roman"/>
                <a:ea typeface="Calibri"/>
              </a:rPr>
              <a:t>манипулятивной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 деятельности, общей и мелкой моторики, координации </a:t>
            </a: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движений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827584" y="1960272"/>
            <a:ext cx="3672408" cy="1080120"/>
          </a:xfrm>
          <a:prstGeom prst="snip2Diag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Игры, направленные </a:t>
            </a:r>
            <a:endParaRPr lang="ru-RU" sz="1600" b="1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на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сенсорное </a:t>
            </a: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развитие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229548" y="4437112"/>
            <a:ext cx="3672408" cy="1080120"/>
          </a:xfrm>
          <a:prstGeom prst="snip2Diag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Игры по ознакомлению с окружающим, созданию образа предмета, </a:t>
            </a: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явления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076056" y="5632456"/>
            <a:ext cx="3672408" cy="1080120"/>
          </a:xfrm>
          <a:prstGeom prst="snip2Diag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</a:rPr>
              <a:t>Игры-развлечения, </a:t>
            </a:r>
            <a:endParaRPr lang="ru-RU" sz="1600" b="1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</a:rPr>
              <a:t>музыкальные игры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8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41682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Требования к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организации игрового взаимодействия  с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детьми: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endParaRPr lang="ru-RU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-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осуществление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личностно-ориентированной модели взаимодействия с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ребенком;</a:t>
            </a:r>
            <a:endParaRPr lang="ru-RU" sz="16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- поддержка всех проявления активности ребенка;</a:t>
            </a:r>
            <a:endParaRPr lang="ru-RU" sz="16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-создание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коммуникативных пауз для стимулирования самостоятельной речевой продукции ребенка, для осознания им полученной информации;</a:t>
            </a:r>
            <a:endParaRPr lang="ru-RU" sz="16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- организация эмоционально насыщенных игровых ситуаций;</a:t>
            </a:r>
            <a:endParaRPr lang="ru-RU" sz="16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- активное использование художественного слова, фольклора;</a:t>
            </a:r>
            <a:endParaRPr lang="ru-RU" sz="16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- обеспечение неоднократного  повторения знакомых игр как в ходе занятия, так и в течение игрового дня;</a:t>
            </a:r>
            <a:endParaRPr lang="ru-RU" sz="16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-включение 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в игры предметов, игровых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атрибутов,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широкое использование наглядного материала.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52" y="4365104"/>
            <a:ext cx="355122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935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</TotalTime>
  <Words>306</Words>
  <Application>Microsoft Office PowerPoint</Application>
  <PresentationFormat>Экран (4:3)</PresentationFormat>
  <Paragraphs>42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Группа Конфетка</cp:lastModifiedBy>
  <cp:revision>21</cp:revision>
  <dcterms:modified xsi:type="dcterms:W3CDTF">2014-03-21T05:45:08Z</dcterms:modified>
</cp:coreProperties>
</file>