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2"/>
  </p:notesMasterIdLst>
  <p:sldIdLst>
    <p:sldId id="303" r:id="rId2"/>
    <p:sldId id="289" r:id="rId3"/>
    <p:sldId id="290" r:id="rId4"/>
    <p:sldId id="301" r:id="rId5"/>
    <p:sldId id="291" r:id="rId6"/>
    <p:sldId id="302" r:id="rId7"/>
    <p:sldId id="300" r:id="rId8"/>
    <p:sldId id="294" r:id="rId9"/>
    <p:sldId id="295" r:id="rId10"/>
    <p:sldId id="29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2500D-994E-4C27-A593-3F0D730F0733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3307-3EC6-4995-8D71-892A53CC1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9" name="Picture 3" descr="C:\Documents and Settings\1\Рабочий стол\zay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950537" cy="521699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1\Рабочий стол\заяц\phpThumb_generated_thumbnail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1\Рабочий стол\заяц\0_42d32_b09bfe6b_orig-300x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558" y="690068"/>
            <a:ext cx="7681094" cy="545357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1\Рабочий стол\заяц\Lus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25" y="785794"/>
            <a:ext cx="714380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1\Рабочий стол\заяц\12705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714356"/>
            <a:ext cx="7334302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Documents and Settings\1\Рабочий стол\заяц\заяц-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620000" cy="52197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C:\Documents and Settings\1\Рабочий стол\заяц\b_1778_i_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0042"/>
            <a:ext cx="5715040" cy="582934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1\Рабочий стол\1607a23d1bf60419233ab2e09e7d66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42918"/>
            <a:ext cx="714380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1\Рабочий стол\sledi_zaic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620000" cy="45212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</dc:title>
  <dc:creator>Марина Котт</dc:creator>
  <cp:lastModifiedBy>Admin</cp:lastModifiedBy>
  <cp:revision>94</cp:revision>
  <dcterms:created xsi:type="dcterms:W3CDTF">2013-12-25T04:59:15Z</dcterms:created>
  <dcterms:modified xsi:type="dcterms:W3CDTF">2014-01-21T19:24:56Z</dcterms:modified>
</cp:coreProperties>
</file>