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60" r:id="rId12"/>
    <p:sldId id="259" r:id="rId13"/>
    <p:sldId id="269" r:id="rId14"/>
    <p:sldId id="272" r:id="rId15"/>
    <p:sldId id="263" r:id="rId16"/>
    <p:sldId id="273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5" autoAdjust="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9DF55-5BF7-4280-8956-EA21A6EF75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E3335-F9E9-4AED-BAE9-F39401C4C6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30963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НАША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АРМИЯ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44208" y="1600201"/>
            <a:ext cx="2242592" cy="1252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c1339c6ba2ebe0e5530b42b8e4ec4e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5738"/>
            <a:ext cx="8569325" cy="643096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Координация речи с движением, развитие общих речевых навыков «Самый лучший» (О. Чусовитина).</a:t>
            </a:r>
            <a:endParaRPr lang="ru-RU" dirty="0"/>
          </a:p>
          <a:p>
            <a:pPr fontAlgn="base"/>
            <a:r>
              <a:rPr lang="ru-RU" dirty="0"/>
              <a:t>Может он футбол играть, </a:t>
            </a:r>
            <a:r>
              <a:rPr lang="ru-RU" i="1" dirty="0"/>
              <a:t>(«Пинают» ногами мяч.)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книжку мне читать, </a:t>
            </a:r>
            <a:r>
              <a:rPr lang="ru-RU" i="1" dirty="0"/>
              <a:t>(Складывают руки, как книжку.)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суп мне разогреть, </a:t>
            </a:r>
            <a:r>
              <a:rPr lang="ru-RU" i="1" dirty="0"/>
              <a:t>(Сжимают и разжимают пальцы.)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мультик посмотреть </a:t>
            </a:r>
            <a:r>
              <a:rPr lang="ru-RU" i="1" dirty="0"/>
              <a:t>(Прыгают на месте.)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поиграть он в шашки, </a:t>
            </a:r>
            <a:r>
              <a:rPr lang="ru-RU" i="1" dirty="0"/>
              <a:t>(Делают повороты туловища.)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даже вымыть чашки, </a:t>
            </a:r>
            <a:r>
              <a:rPr lang="ru-RU" i="1" dirty="0"/>
              <a:t>(Делают движения, напоминающее мытьё посуды.)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Может прокатить меня </a:t>
            </a:r>
            <a:r>
              <a:rPr lang="ru-RU" i="1" dirty="0"/>
              <a:t>(Скачут по кругу как лошадки.)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Вместо быстрого коня.</a:t>
            </a:r>
            <a:br>
              <a:rPr lang="ru-RU" dirty="0"/>
            </a:br>
            <a:r>
              <a:rPr lang="ru-RU" dirty="0"/>
              <a:t>Может рыбу он ловить, </a:t>
            </a:r>
            <a:r>
              <a:rPr lang="ru-RU" i="1" dirty="0"/>
              <a:t>(«Ловят рыбу».)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Кран на кухне починить. </a:t>
            </a:r>
            <a:r>
              <a:rPr lang="ru-RU" i="1" dirty="0"/>
              <a:t>(Хлопают в ладоши.)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меня всегда герой – </a:t>
            </a:r>
            <a:r>
              <a:rPr lang="ru-RU" i="1" dirty="0"/>
              <a:t>(Маршируют по кругу.)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Самый лучший папа мой!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980728"/>
            <a:ext cx="7992888" cy="480131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fontAlgn="base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Загадки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Без разгона взлетаю,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Стрекозу напоминаю. (Вертолёт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Я – на войне боевая машина,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Сильная, смелая, несокрушимая. (Танк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Ночью, в полдень, на рассвете,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На тропе, на берегу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Преграждает путь врагу. (Пограничник.)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трактор, а с гусеницами.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крепость, а с башней,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ружьё, а с дулом.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Смело в небе проплывает,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Обгоняя птиц полет.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им управляет.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 такое? (Самолет.)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Чудо-птица, алый хвост,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Прилетела в стаю звезд.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Наш народ построил эту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Межпланетную. (Ракету)</a:t>
            </a:r>
          </a:p>
          <a:p>
            <a:pPr fontAlgn="base"/>
            <a:endParaRPr lang="ru-RU" dirty="0" smtClean="0"/>
          </a:p>
          <a:p>
            <a:pPr fontAlgn="base"/>
            <a:endParaRPr lang="ru-RU" dirty="0"/>
          </a:p>
          <a:p>
            <a:pPr fontAlgn="base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8123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 называется человек,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прыгает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парашютом – парашютист (десантник)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летает на вертолёте –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ездит в  танке - …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служит в пехоте - …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служит на подводной лодке - …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летает на самолёте - …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2200" y="1412777"/>
            <a:ext cx="2396952" cy="16561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cover_1693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279400"/>
            <a:ext cx="8915400" cy="629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Игра на внимание «Сигнальщики».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Вот флажок – четыре цвета.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Нам игра знакома эта.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Вот я флажок жёлтый подниму –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похлопать попрошу.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похлопать попрошу.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Флаг зелёный подниму –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Всех потопать попрошу.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Синий – будем мы молчать.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Красный – все «Ура!» кричать.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97658361_large_risovanie_samolet_boev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143875" cy="6406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Пальчиковая гимнастика «23 февраля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Февраль, февраль, зима и солнце!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Хлопают в ладоши.)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первых птичек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переклик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Соединяют ладони большими пальцами, машут остальными пальцами, словно крылышками.)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Сегодня выглянул в оконце: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Закрывают лицо ладонями, а затем выглядывают, раздвигая их.)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Застыл, к стеклу лицом приник.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Мои друзья – вчера мальчишки —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Сжимают и разжимают пальцы.)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Сегодня выросли и вдруг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Все, как один, забросив книжки,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Хлопают в ладоши.)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руки взялись, встали в круг.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Берут соседа за руку.)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обещали мамам, сестрам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Сжимают и разжимают пальцы.)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Границы радости беречь.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Беречь весь мир: и птиц, и солнце,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Загибают пальчики на одной руке.)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Меня в окошке уберечь!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Закрывают руками лицо.)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Разминка «Нашей Армии – салют!»</a:t>
            </a:r>
            <a:endParaRPr lang="ru-RU" dirty="0"/>
          </a:p>
          <a:p>
            <a:pPr fontAlgn="base"/>
            <a:r>
              <a:rPr lang="ru-RU" dirty="0"/>
              <a:t>Наши воины </a:t>
            </a:r>
            <a:r>
              <a:rPr lang="ru-RU" dirty="0" err="1"/>
              <a:t>идут-раз-два</a:t>
            </a:r>
            <a:r>
              <a:rPr lang="ru-RU" dirty="0"/>
              <a:t>, раз-два, </a:t>
            </a:r>
            <a:r>
              <a:rPr lang="ru-RU" i="1" dirty="0"/>
              <a:t>(Ходьба на месте.)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барабаны громко бьют: тра-та-та, тра-та-та </a:t>
            </a:r>
            <a:r>
              <a:rPr lang="ru-RU" i="1" dirty="0"/>
              <a:t>(Имитируют игру на барабане.)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море наши корабли: нынче здесь – завтра там! </a:t>
            </a:r>
            <a:r>
              <a:rPr lang="ru-RU" i="1" dirty="0"/>
              <a:t>(Руки в стороны, покачиваются с ноги на ногу.)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Долго плавали в дали по морям, по волнам!</a:t>
            </a:r>
            <a:r>
              <a:rPr lang="ru-RU" i="1" dirty="0"/>
              <a:t> (Круговые движения руками.)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Пограничник на посту: кто идёт? кто идёт? </a:t>
            </a:r>
            <a:r>
              <a:rPr lang="ru-RU" i="1" dirty="0"/>
              <a:t>(«Держат автомат», поворачиваясь вправо-влево.)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Едут танки по мосту: </a:t>
            </a:r>
            <a:r>
              <a:rPr lang="ru-RU" dirty="0" err="1"/>
              <a:t>трр-вперёд</a:t>
            </a:r>
            <a:r>
              <a:rPr lang="ru-RU" dirty="0"/>
              <a:t>, </a:t>
            </a:r>
            <a:r>
              <a:rPr lang="ru-RU" dirty="0" err="1"/>
              <a:t>трр-вперёд</a:t>
            </a:r>
            <a:r>
              <a:rPr lang="ru-RU" dirty="0"/>
              <a:t>!</a:t>
            </a:r>
            <a:r>
              <a:rPr lang="ru-RU" i="1" dirty="0"/>
              <a:t> («Моторчик».)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Над землёю самолёт: у-у, у-у! </a:t>
            </a:r>
            <a:r>
              <a:rPr lang="ru-RU" i="1" dirty="0"/>
              <a:t>(Руки в стороны.)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Разрешён ракетам взлёт: </a:t>
            </a:r>
            <a:r>
              <a:rPr lang="ru-RU" dirty="0" err="1"/>
              <a:t>у-у-у-ух</a:t>
            </a:r>
            <a:r>
              <a:rPr lang="ru-RU" dirty="0"/>
              <a:t>, </a:t>
            </a:r>
            <a:r>
              <a:rPr lang="ru-RU" dirty="0" err="1"/>
              <a:t>у-у-у-ух</a:t>
            </a:r>
            <a:r>
              <a:rPr lang="ru-RU" dirty="0"/>
              <a:t>! </a:t>
            </a:r>
            <a:r>
              <a:rPr lang="ru-RU" i="1" dirty="0"/>
              <a:t>(Приседают, ладошки сложены перед грудью, встают-поднимают руки вверх.)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Наши пушки точно бьют: бух, бах! </a:t>
            </a:r>
            <a:r>
              <a:rPr lang="ru-RU" i="1" dirty="0"/>
              <a:t>(«Бокс», выбрасывают вперёд то правую, то левую руки.)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Нашей армии – салют! </a:t>
            </a:r>
            <a:r>
              <a:rPr lang="ru-RU" i="1" dirty="0"/>
              <a:t>(Поднимают руки в </a:t>
            </a:r>
            <a:r>
              <a:rPr lang="ru-RU" i="1" dirty="0" err="1"/>
              <a:t>стороны-вверх</a:t>
            </a:r>
            <a:r>
              <a:rPr lang="ru-RU" i="1" dirty="0"/>
              <a:t>.)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Ура! Ура!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78488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Артикуляционно-дыхательные и мимические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</a:p>
          <a:p>
            <a:pPr fontAlgn="base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/>
              <a:t>«Автомат» [ТТТТТТТТТТТТТТТТТТТ</a:t>
            </a:r>
            <a:r>
              <a:rPr lang="ru-RU" dirty="0" smtClean="0"/>
              <a:t>]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«Мотор» [РРРРРРРРРРРРРРРР</a:t>
            </a:r>
            <a:r>
              <a:rPr lang="ru-RU" dirty="0" smtClean="0"/>
              <a:t>]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«Самолёт» [</a:t>
            </a:r>
            <a:r>
              <a:rPr lang="ru-RU" dirty="0" err="1"/>
              <a:t>а-э-и-о-у</a:t>
            </a:r>
            <a:r>
              <a:rPr lang="ru-RU" dirty="0"/>
              <a:t>] с увеличением и уменьшением громкости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152" y="1484784"/>
            <a:ext cx="2304256" cy="9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984dada94d59b46305aed12dc16f5c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5275"/>
            <a:ext cx="8569325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53de9f590ea28404af8dc102c9c69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50813"/>
            <a:ext cx="8424862" cy="6323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d965d8127ea67b7c6eb0464318444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41300"/>
            <a:ext cx="8424862" cy="6321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d8b7ed1bee8b08b431308df6953869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1300"/>
            <a:ext cx="8496300" cy="63754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Для работы\Фоны для презентаций\моря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0" y="260648"/>
            <a:ext cx="8909210" cy="583264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5373216"/>
            <a:ext cx="31683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море вышли моряки,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отважны, и крепки,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по морю повели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путь далёкий корабли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Для работы\Фоны для презентаций\подвод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576064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580112" y="3995678"/>
            <a:ext cx="3563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Всем мужчинам-морякам,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Я сегодня честь отдам!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Всем, кто плавал, воевал,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За родных всю жизнь отдал!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Кто в подводных, тихих лодках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Нет, не думал о красотках,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Семьи смело защищал,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Смирно ждал, любил, мечтал!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Всем подводникам «Ура!»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Слава, честь и </a:t>
            </a:r>
            <a:r>
              <a:rPr lang="ru-RU" b="1" dirty="0" smtClean="0"/>
              <a:t>похвала!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129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25</cp:revision>
  <dcterms:created xsi:type="dcterms:W3CDTF">2015-02-15T19:01:18Z</dcterms:created>
  <dcterms:modified xsi:type="dcterms:W3CDTF">2015-02-15T20:27:59Z</dcterms:modified>
</cp:coreProperties>
</file>