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9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3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6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5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12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4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0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0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944A-2A97-465F-8112-12C647CE502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C85C5-3EDF-4637-8D45-6E0ACE4D6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7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7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81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60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759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72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52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Loner-XP</dc:creator>
  <cp:lastModifiedBy>Loner-XP</cp:lastModifiedBy>
  <cp:revision>6</cp:revision>
  <dcterms:created xsi:type="dcterms:W3CDTF">2015-03-14T15:34:44Z</dcterms:created>
  <dcterms:modified xsi:type="dcterms:W3CDTF">2015-03-15T05:35:44Z</dcterms:modified>
</cp:coreProperties>
</file>