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9" r:id="rId6"/>
    <p:sldId id="270" r:id="rId7"/>
    <p:sldId id="260" r:id="rId8"/>
    <p:sldId id="271" r:id="rId9"/>
    <p:sldId id="261" r:id="rId10"/>
    <p:sldId id="263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FB98-F9C7-4582-A33D-82D22257D819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8718-1453-440E-A7E7-53303FA7A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dindetsad84.ru/images/konspekt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21537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5212/17308394.49/0_54bbc_1ed404e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700092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казки с картинками. Пут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28654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dindetsad84.ru/images/konspekt/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49292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dindetsad84.ru/images/konspekt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572427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dindetsad84.ru/images/konspekt/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4786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уха-Цокотуха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42955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112/17308394.49/0_54bb8_fb5a19c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858048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dindetsad84.ru/images/konspekt/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51435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411/17308394.49/0_54bb6_e784c09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561018"/>
            <a:ext cx="6715173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dindetsad84.ru/images/konspekt/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28670"/>
            <a:ext cx="45720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-fotki.yandex.ru/get/4609/17308394.49/0_54bb7_6805e8d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500042"/>
            <a:ext cx="6643734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2014-01-28T17:54:01Z</dcterms:created>
  <dcterms:modified xsi:type="dcterms:W3CDTF">2014-02-06T18:17:03Z</dcterms:modified>
</cp:coreProperties>
</file>