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85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поздравляем наших пап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Праздничное панно.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Занятие во 2 младшей группе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Интеграция образовательных областей: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Познание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(формирование целостной картины мира),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Коммуникация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Художественное творчество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(рисование, аппликация),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Чтение художественной литературы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Виды детской деятельности: игровая, коммуникативная, познавательно-исследовательская, продуктивная, чтение.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Цели: Познакомить детей с государственным праздником 23 февраля, дать представления о профессиях (врач, учитель, военный). Воспитывать чувство любви, уважения, гордости за своих пап, желание сделать для них подарок. Учить составлять композицию при наклеивании готовых форм, коллективно выполнять аппликацию; развивать эстетическое восприятие. Воспитывать аккуратность, усидчивость.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Материалы и оборудование: Картинки с изображением солдат, фотографии пап, дедушек, дядей, мольберт, большой лист бумаги с полями для изображения панорамы неба, реки, земли. Фигурки солдат,  танков, корабликов, звездочки, кисточки, краски, клей, цветная бумага.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Атрибуты: военного (погоны, ружьё), врача (стетоскоп, шприц), учителя (книга, школьная доска). Дидактическая игра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Собери военную технику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Силуэты бумажных танков, корабликов.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Предварительная работа: дома папы, дедушки рассказывают о своей службе в армии, дети играют в дидактическую игру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Профессии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рассматривание картинок на тему военная техника.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Просмотр слайдов на тему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Наша армия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 ОРГАНИЗОВАННОЙ ДЕЯТЕЛЬНОСТИ ДЕТЕЙ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Звучит музыка военного марша. Воспитатель читает стихотворение С. Маршака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Дуют ветры в феврале, воют в трубах громко.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Змейкой мчится по земле, лёгкая позёмка.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Поднимаясь, мчатся вдаль, самолётов звенья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празднует февраль, армии рожденье.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Дети, очень скоро в нашей стране - России, праздник - День защитников Отечества, праздник наших пап и дедушек. Все мужчины, выполняют свой долг служат в армии, защищают свою страну, свою родину. Летают на самолетах, ездят на танках, ходят (плавают) на кораблях.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Мальчики, когда вырастут, тоже станут солдатами, будут защищать нашу Родину - Россию. Ваши папы и дедушки тоже возможно служили в армии и были солдатами (рассматривают фотографию папы во время службы в армии).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Ребята, а хотите стать солдатами? Давайте представим, что мы в армии.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ваш командир, за мной, шагом марш! Под марш дети шагают за воспитателем. Подходим к столу с фигурками человека.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Утром рано солдаты встают, и делают зарядку.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Физкульт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Минутка : Комплекс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Самолеты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аэродром шагаем, ноги дружно поднимаем.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Летчики мы смелые, сильные, умелые.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Подготовим самолет, и отправимся в полет.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Вправо-влево мы посмотрим, крепко за штурвал возьмем.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Полетаем в небе синем, на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посадочку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пойдем.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закончился полет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приземлился самолет.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78684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Подходим к столу, на котором лежат атрибуты врача.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Одеваем наших человечков. Скажите, дети, кто носит эту форму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Дети: Врач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А как вы узнали?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Дети: У врача медицинские инструменты, белый халат  и косынка с красным крестом.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Что делает врач?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Дети: лечит больных.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Подходим к другому столу, на котором лежат атрибуты : школьная доска, мел и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книга. 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Скажите, дети, кому нужна школьная доска, мел, а также книга?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Дети: Учитель пишет на доске мелом и читает книгу.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Что делает учитель?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Дети: Учит детей.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Подходим к следующему столу. Рассматриваем форму военного, атрибуты.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Кто носит эту форму? Как вы догадались?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 военного такая форма защитного цвета, чтобы враг не увидел его ни в поле,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ни в лесу. У солдат есть разное оружие, а также боевая техника.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Сейчас мы пойдём на военный полигон.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Подходим к столу. Дидактическая игра 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Собери военную технику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err="1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Физ-минутка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Мы солдаты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Под музыку песни Р. Карасёвой 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Молодой солдат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дети поют и маршируют.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err="1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Воспитетель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Ребята, давайте поздравим наших пап с праздником, сделаем для них праздничную картину.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Дети садятся за столы. Пальчиковая гимнастика 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Моя семья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Этот пальчик - дедушка,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Этот пальчик - бабушка,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Этот пальчик - папочка,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Этот пальчик - мамочка,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Этот пальчик - я,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 вот и вся моя семья.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Согнуть все пальцы в кулачок, затем по очереди разгибать их, начиная с большого.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Аппликация.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Звучит спокойная музыка. Дети намазывают клеем силуэты танков, самолётов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Затем подходят к мольберту где расположен большой лист бумаги 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–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ватман, дети красками закрашивают поля 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–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небо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земля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река</a:t>
            </a:r>
            <a:r>
              <a:rPr lang="ru-RU" sz="1100" dirty="0" smtClean="0">
                <a:solidFill>
                  <a:srgbClr val="555555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затем аккуратно приклеивают силуэты танков и корабликов на поля.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Рефлексия.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 каком празднике мы сегодня говорили?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Кого мы поздравляем в этот день?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Что мы сделали для наших пап?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848</Words>
  <PresentationFormat>Экран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Надя</cp:lastModifiedBy>
  <cp:revision>1</cp:revision>
  <dcterms:modified xsi:type="dcterms:W3CDTF">2014-03-26T11:07:18Z</dcterms:modified>
</cp:coreProperties>
</file>