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46096-81A0-42C0-9C7F-714A1D1336C9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0FC35-9467-4527-A35A-A25F4BD57F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46096-81A0-42C0-9C7F-714A1D1336C9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0FC35-9467-4527-A35A-A25F4BD57F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46096-81A0-42C0-9C7F-714A1D1336C9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0FC35-9467-4527-A35A-A25F4BD57F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46096-81A0-42C0-9C7F-714A1D1336C9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0FC35-9467-4527-A35A-A25F4BD57F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46096-81A0-42C0-9C7F-714A1D1336C9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0FC35-9467-4527-A35A-A25F4BD57F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46096-81A0-42C0-9C7F-714A1D1336C9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0FC35-9467-4527-A35A-A25F4BD57F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46096-81A0-42C0-9C7F-714A1D1336C9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0FC35-9467-4527-A35A-A25F4BD57F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46096-81A0-42C0-9C7F-714A1D1336C9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0FC35-9467-4527-A35A-A25F4BD57F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46096-81A0-42C0-9C7F-714A1D1336C9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0FC35-9467-4527-A35A-A25F4BD57F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46096-81A0-42C0-9C7F-714A1D1336C9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0FC35-9467-4527-A35A-A25F4BD57F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46096-81A0-42C0-9C7F-714A1D1336C9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0FC35-9467-4527-A35A-A25F4BD57F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46096-81A0-42C0-9C7F-714A1D1336C9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0FC35-9467-4527-A35A-A25F4BD57F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prstTxWarp prst="textDeflateBottom">
              <a:avLst/>
            </a:prstTxWarp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Рисование мыльными пузырьками</a:t>
            </a:r>
            <a:endParaRPr lang="ru-RU" b="1" cap="all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Презентация на тему: «Художественное творчество».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Автор: Остроумова Е.Ю.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 ГБДОУ детского сада №74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Кировского района Санкт-Петербурга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496" y="6143644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2014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1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«Цыпленок»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SANY4000.JPG"/>
          <p:cNvPicPr>
            <a:picLocks noGrp="1" noChangeAspect="1"/>
          </p:cNvPicPr>
          <p:nvPr>
            <p:ph type="pic" idx="1"/>
          </p:nvPr>
        </p:nvPicPr>
        <p:blipFill>
          <a:blip r:embed="rId3" cstate="screen"/>
          <a:stretch>
            <a:fillRect/>
          </a:stretch>
        </p:blipFill>
        <p:spPr>
          <a:xfrm>
            <a:off x="1792288" y="612775"/>
            <a:ext cx="5486399" cy="41148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Лидобардов Егор, 5 лет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5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224" y="2571744"/>
            <a:ext cx="7450950" cy="1569660"/>
          </a:xfrm>
          <a:prstGeom prst="rect">
            <a:avLst/>
          </a:prstGeom>
          <a:noFill/>
        </p:spPr>
        <p:txBody>
          <a:bodyPr wrap="none" rtlCol="0">
            <a:prstTxWarp prst="textDeflateBottom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all" dirty="0" smtClean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Желаю творческих </a:t>
            </a:r>
          </a:p>
          <a:p>
            <a:pPr algn="ctr"/>
            <a:r>
              <a:rPr lang="ru-RU" sz="4800" b="1" cap="all" dirty="0" smtClean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успехов!</a:t>
            </a:r>
            <a:endParaRPr lang="ru-RU" sz="4800" b="1" cap="all" dirty="0">
              <a:ln w="0">
                <a:solidFill>
                  <a:schemeClr val="tx1"/>
                </a:solidFill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1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b="1" cap="all" dirty="0">
              <a:ln w="0">
                <a:solidFill>
                  <a:schemeClr val="tx1"/>
                </a:solidFill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Познакомить детей с нетрадиционной художественной техникой – рисование мыльными пузырьками.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Развивать у детей интерес к экспериментированию.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Развивать у детей мышцы рта, тренировать дыхание.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Помочь детям освоить новый способ рисования и правильно пользоваться материалом: дуть в соломинку, прикладывать лист бумаги к шапке из пузырьков, не касаясь края стаканчика.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Формировать умение находить в своем необычном рисунке художественный образ, дополнять его нужными деталями.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Развивать ассоциативное воображение детей, цветовосприятие.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Поощрять детское творчество, инициативу.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1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Рекомендации</a:t>
            </a:r>
            <a:endParaRPr lang="ru-RU" b="1" cap="all" dirty="0">
              <a:ln w="0">
                <a:solidFill>
                  <a:schemeClr val="tx1"/>
                </a:solidFill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Перед знакомством с данной техникой рисования необходимо с ребенком поиграть в такие дидактические игры, как: «Задуй шарик в ворота» - ребенок через трубочку для коктейля задувает шарик из бумажной салфетки в ворота, сделанные из конструктора; «Перышко» и другие игры, связанные с дыханием. Это нужно для того, чтобы ребенок запомнил действия с трубочкой для коктейля: в нее надо дуть, а не вдыхать. Когда ребенку необходимо сделать вдох, он должен губы от трубочки убрать и вдохнуть, а выдохнуть в трубочку.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Необходимо следить за плавностью, полнотой вдоха, перерывами между выдохами для исключения головокружения, сбоя дыхания.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1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Для работы необходимо</a:t>
            </a:r>
            <a:endParaRPr lang="ru-RU" b="1" cap="all" dirty="0">
              <a:ln w="0">
                <a:solidFill>
                  <a:schemeClr val="tx1"/>
                </a:solidFill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стакан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00100" y="1928802"/>
            <a:ext cx="1680000" cy="1260000"/>
          </a:xfrm>
        </p:spPr>
      </p:pic>
      <p:pic>
        <p:nvPicPr>
          <p:cNvPr id="6" name="Рисунок 5" descr="соломинки для коктейл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86116" y="1500174"/>
            <a:ext cx="2286000" cy="2286000"/>
          </a:xfrm>
          <a:prstGeom prst="rect">
            <a:avLst/>
          </a:prstGeom>
        </p:spPr>
      </p:pic>
      <p:pic>
        <p:nvPicPr>
          <p:cNvPr id="7" name="Рисунок 6" descr="жидкое мыло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29322" y="1357298"/>
            <a:ext cx="2160000" cy="2160000"/>
          </a:xfrm>
          <a:prstGeom prst="rect">
            <a:avLst/>
          </a:prstGeom>
        </p:spPr>
      </p:pic>
      <p:pic>
        <p:nvPicPr>
          <p:cNvPr id="8" name="Рисунок 7" descr="тушь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00232" y="4500570"/>
            <a:ext cx="1968000" cy="1476000"/>
          </a:xfrm>
          <a:prstGeom prst="rect">
            <a:avLst/>
          </a:prstGeom>
        </p:spPr>
      </p:pic>
      <p:pic>
        <p:nvPicPr>
          <p:cNvPr id="9" name="Рисунок 8" descr="гуашь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429256" y="4214818"/>
            <a:ext cx="1980000" cy="1980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85786" y="3429000"/>
            <a:ext cx="2038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Одноразовый стаканчик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8992" y="3929066"/>
            <a:ext cx="2091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Соломинки для коктейля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9388" y="3714752"/>
            <a:ext cx="1240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Жидкое мыло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57422" y="6215082"/>
            <a:ext cx="12472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Цветная тушь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72198" y="6286520"/>
            <a:ext cx="9725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ли гуашь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1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Цветную тушь или разведенную гуашь налить в пластиковый стаканчик, добавить туда жидкое мыло. Ребенок опускает соломинку для коктейля в краску и дует в нее, надувая, таким образом, шапку из пузырьков над стаканчиком.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SANY4034.JPG"/>
          <p:cNvPicPr>
            <a:picLocks noGrp="1" noChangeAspect="1"/>
          </p:cNvPicPr>
          <p:nvPr>
            <p:ph idx="1"/>
          </p:nvPr>
        </p:nvPicPr>
        <p:blipFill>
          <a:blip r:embed="rId3" cstate="screen"/>
          <a:stretch>
            <a:fillRect/>
          </a:stretch>
        </p:blipFill>
        <p:spPr>
          <a:xfrm>
            <a:off x="1565241" y="1608113"/>
            <a:ext cx="6013517" cy="451013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1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Затем прикладывает лист бумаги к шапке пузырьков не касаясь края стаканчика.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SANY4035.JPG"/>
          <p:cNvPicPr>
            <a:picLocks noGrp="1" noChangeAspect="1"/>
          </p:cNvPicPr>
          <p:nvPr>
            <p:ph idx="1"/>
          </p:nvPr>
        </p:nvPicPr>
        <p:blipFill>
          <a:blip r:embed="rId3" cstate="screen"/>
          <a:stretch>
            <a:fillRect/>
          </a:stretch>
        </p:blipFill>
        <p:spPr>
          <a:xfrm>
            <a:off x="1565241" y="1608113"/>
            <a:ext cx="6013517" cy="451013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1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Ребенок смотрит, что получилось на листе бумаги (можно  лист покрутить в разные стороны), старается увидеть в полученном рисунке художественный образ и дорисовывает детали.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SANY5074.JPG"/>
          <p:cNvPicPr>
            <a:picLocks noGrp="1" noChangeAspect="1"/>
          </p:cNvPicPr>
          <p:nvPr>
            <p:ph idx="1"/>
          </p:nvPr>
        </p:nvPicPr>
        <p:blipFill>
          <a:blip r:embed="rId3" cstate="screen"/>
          <a:stretch>
            <a:fillRect/>
          </a:stretch>
        </p:blipFill>
        <p:spPr>
          <a:xfrm>
            <a:off x="1565241" y="1608113"/>
            <a:ext cx="6013517" cy="4510137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1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«Котенок и бабочки»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Остроумова Николь, 5 лет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SANY5077.JPG"/>
          <p:cNvPicPr>
            <a:picLocks noGrp="1" noChangeAspect="1"/>
          </p:cNvPicPr>
          <p:nvPr>
            <p:ph type="pic" idx="1"/>
          </p:nvPr>
        </p:nvPicPr>
        <p:blipFill>
          <a:blip r:embed="rId3" cstate="screen"/>
          <a:stretch>
            <a:fillRect/>
          </a:stretch>
        </p:blipFill>
        <p:spPr>
          <a:xfrm>
            <a:off x="1792288" y="612775"/>
            <a:ext cx="5486399" cy="41148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1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«Веселый щенок»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Балтрушевич Алина, 6 лет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SANY1051.JPG"/>
          <p:cNvPicPr>
            <a:picLocks noGrp="1" noChangeAspect="1"/>
          </p:cNvPicPr>
          <p:nvPr>
            <p:ph type="pic" idx="1"/>
          </p:nvPr>
        </p:nvPicPr>
        <p:blipFill>
          <a:blip r:embed="rId3" cstate="screen"/>
          <a:stretch>
            <a:fillRect/>
          </a:stretch>
        </p:blipFill>
        <p:spPr>
          <a:xfrm>
            <a:off x="1792288" y="612775"/>
            <a:ext cx="5486399" cy="41148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349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Рисование мыльными пузырьками</vt:lpstr>
      <vt:lpstr>Задачи:</vt:lpstr>
      <vt:lpstr>Рекомендации</vt:lpstr>
      <vt:lpstr>Для работы необходимо</vt:lpstr>
      <vt:lpstr>Цветную тушь или разведенную гуашь налить в пластиковый стаканчик, добавить туда жидкое мыло. Ребенок опускает соломинку для коктейля в краску и дует в нее, надувая, таким образом, шапку из пузырьков над стаканчиком.</vt:lpstr>
      <vt:lpstr>Затем прикладывает лист бумаги к шапке пузырьков не касаясь края стаканчика.</vt:lpstr>
      <vt:lpstr>Ребенок смотрит, что получилось на листе бумаги (можно  лист покрутить в разные стороны), старается увидеть в полученном рисунке художественный образ и дорисовывает детали.</vt:lpstr>
      <vt:lpstr>«Котенок и бабочки»</vt:lpstr>
      <vt:lpstr>«Веселый щенок»</vt:lpstr>
      <vt:lpstr>«Цыпленок»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Рисование мыльными пузырьками</dc:title>
  <dc:creator>Admin</dc:creator>
  <cp:lastModifiedBy>Admin</cp:lastModifiedBy>
  <cp:revision>15</cp:revision>
  <dcterms:created xsi:type="dcterms:W3CDTF">2014-03-19T16:20:28Z</dcterms:created>
  <dcterms:modified xsi:type="dcterms:W3CDTF">2014-03-20T06:53:26Z</dcterms:modified>
</cp:coreProperties>
</file>