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F63A-01A3-4A95-A7E1-E364A24A80E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E500-A18F-44B5-8D7C-64849A098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296733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«Удивительные песенки»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photoramki-online.ru/data/ramki/midle/chil_54.png"/>
          <p:cNvPicPr>
            <a:picLocks noChangeAspect="1" noChangeArrowheads="1"/>
          </p:cNvPicPr>
          <p:nvPr/>
        </p:nvPicPr>
        <p:blipFill>
          <a:blip r:embed="rId2" cstate="print"/>
          <a:srcRect b="10416"/>
          <a:stretch>
            <a:fillRect/>
          </a:stretch>
        </p:blipFill>
        <p:spPr bwMode="auto">
          <a:xfrm>
            <a:off x="-1428792" y="0"/>
            <a:ext cx="119741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214422"/>
            <a:ext cx="364333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4"/>
            <a:ext cx="592522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		</a:t>
            </a:r>
          </a:p>
          <a:p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		</a:t>
            </a:r>
            <a:r>
              <a:rPr lang="ru-RU" sz="9600" b="1" cap="none" spc="0" dirty="0" smtClean="0">
                <a:ln w="11430"/>
                <a:solidFill>
                  <a:srgbClr val="C00000"/>
                </a:solidFill>
              </a:rPr>
              <a:t>И</a:t>
            </a:r>
            <a:endParaRPr lang="ru-RU" sz="9600" b="1" cap="none" spc="0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Даже медведем могут рычать,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mult-pict.narod.ru/belfon/mult-pict.narod.ru5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5429288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Хорда 1"/>
          <p:cNvSpPr/>
          <p:nvPr/>
        </p:nvSpPr>
        <p:spPr>
          <a:xfrm rot="17553779">
            <a:off x="3659664" y="45918"/>
            <a:ext cx="1520491" cy="1690040"/>
          </a:xfrm>
          <a:prstGeom prst="chord">
            <a:avLst>
              <a:gd name="adj1" fmla="val 3167494"/>
              <a:gd name="adj2" fmla="val 157386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19877" y="2967334"/>
            <a:ext cx="589546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3"/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3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</a:p>
          <a:p>
            <a:pPr algn="ctr"/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Эхом далёким в лесу отвечать.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098" name="Picture 2" descr="http://userdocs.ru/pars_docs/refs/98/97433/97433_html_229fb0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4210053" cy="524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Хорда 3"/>
          <p:cNvSpPr/>
          <p:nvPr/>
        </p:nvSpPr>
        <p:spPr>
          <a:xfrm rot="17561085">
            <a:off x="3462464" y="325705"/>
            <a:ext cx="2433385" cy="2491836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7843" y="2967335"/>
            <a:ext cx="84830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</a:p>
          <a:p>
            <a:pPr algn="ctr"/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Песенки у всех – то разные,</a:t>
            </a:r>
          </a:p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img0.liveinternet.ru/images/attach/c/7/94/700/94700652_large_68_5f1e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9144000" cy="51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а\Desktop\saved\галерея\IMG_20141106_141246.jpg"/>
          <p:cNvPicPr/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79512" y="0"/>
            <a:ext cx="2880320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C:\Users\Ира\Desktop\saved\галерея\IMG_20141106_141547.jpg"/>
          <p:cNvPicPr/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3131840" y="0"/>
            <a:ext cx="2952328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Ира\Desktop\saved\галерея\IMG_20141106_141601.jpg"/>
          <p:cNvPicPr/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300192" y="0"/>
            <a:ext cx="2664296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Ира\Desktop\saved\галерея\IMG_20141106_141619.jpg"/>
          <p:cNvPicPr/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79512" y="3356992"/>
            <a:ext cx="2880320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Ира\Desktop\saved\галерея\IMG_20141106_141637.jpg"/>
          <p:cNvPicPr/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275856" y="3429000"/>
            <a:ext cx="288032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Ира\Desktop\saved\галерея\IMG_20141106_141653.jpg"/>
          <p:cNvPicPr/>
          <p:nvPr/>
        </p:nvPicPr>
        <p:blipFill>
          <a:blip r:embed="rId7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444208" y="3501008"/>
            <a:ext cx="2520280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зовутся … ?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56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ГЛАСНЫЕ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Ира\Desktop\камера\всё\IMG_20131122_14142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00364" y="2174865"/>
            <a:ext cx="3143272" cy="454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7167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дивительные песенки»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Могут Тянуться,  звенеть.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www.designdownloader.com/item/pngl/emotion_f066/emotion_f066-20111115084151-00005.png"/>
          <p:cNvPicPr/>
          <p:nvPr/>
        </p:nvPicPr>
        <p:blipFill>
          <a:blip r:embed="rId2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86116" y="214290"/>
            <a:ext cx="157163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rouzli.ru/images/Shkotovyj-uzel/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86454"/>
            <a:ext cx="52864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4409/47407354.26c/0_8daf9_b6e7f0fd_M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071810"/>
            <a:ext cx="328614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3" y="714357"/>
            <a:ext cx="56436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Могут заплакать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Picture 2" descr="http://coollib.net/i/99/126999/i_00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43042" y="2143116"/>
            <a:ext cx="5857916" cy="4290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00430" y="785794"/>
            <a:ext cx="2357454" cy="3571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967334"/>
            <a:ext cx="4853651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О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5" y="571480"/>
            <a:ext cx="4079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закричать.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http://childrenscinema.com/uploads/posts/2012-03/1331395686_1699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7" y="1500174"/>
            <a:ext cx="5578037" cy="5357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57422" y="571480"/>
            <a:ext cx="4214842" cy="40719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929198"/>
            <a:ext cx="44964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vseodetyah.com/editorfiles/parovozik_romashk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643602" cy="5179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90011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Долгий гудок паровозу подать,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86182" y="1142984"/>
            <a:ext cx="1357322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714620"/>
            <a:ext cx="428214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</a:p>
          <a:p>
            <a:pPr algn="ctr"/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Нежно лошадкой могут заржать,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www.animalist.ru/images/Natasha/190920060237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07223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57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135</cp:revision>
  <dcterms:created xsi:type="dcterms:W3CDTF">2014-06-24T13:51:30Z</dcterms:created>
  <dcterms:modified xsi:type="dcterms:W3CDTF">2015-02-17T17:38:48Z</dcterms:modified>
</cp:coreProperties>
</file>