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7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A3B2-7CF0-4826-813C-903657E7F57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E308-D0DE-4955-82CC-B7C1A054E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50" y="3143240"/>
            <a:ext cx="3429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Дидактическая игра «Теремок»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развивать речевую активность детей.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макет домика,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комплект разрезных картинок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8" y="3214678"/>
            <a:ext cx="3000396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 задание «Кто, где живёт?»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употреблять предлоги над, под, между.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размещает зверей в окнах-кармашках, предлагает внимательно посмотреть и отгадать, кто это?</a:t>
            </a:r>
            <a:endParaRPr lang="ru-RU" sz="1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Этот зверь живёт над волком. Это…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Этот зверь живёт над лисой. Это …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Этот зверь живёт под мышкой. Это …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Этот зверь живёт под лягушкой. Это …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Этот зверь живёт между волком и зайцем. Это…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Этот - между мышкой и медведем. Это …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Затем ребёнок сам загадывает загадки проговаривая слова 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над, под, между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90" y="285720"/>
            <a:ext cx="30003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 задание «Вспомни сказку»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развивать связную речь детей, упражнять в употреблении порядковых числительных. 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показывает предметные картинки героев сказки. 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Угадай из какой сказки пришли герои?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Расскажи эту сказку (ребенок самостоятельно или с помощью взрослого рассказывает сказку).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Кто первый нашёл теремок? Кто пришёл второй? Третий? Кто пришёл последним и сломал теремок?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504" y="428596"/>
            <a:ext cx="26431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 задание «Угадай, чей голосок?»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высоту и тембр голоса, интонационную выразительность речи.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изображает персонажей сказки: мышку, лягушку, зайку, лису, волка, медведя. Ребёнок отгадывает. Затем ребенок и взрослый меняются ролями.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504" y="3357554"/>
            <a:ext cx="2571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6 задание «Подбери картинки с заданным звуком»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развивать фонематический слух, учить выделять заданный звук в составе слова, автоматизировать звук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словах.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 ставит в верхнее окошко букву, обозначающую звук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предлагает ребенку найти картинки с этим звуком.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90" y="6643702"/>
            <a:ext cx="29289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7 задание «Раздели на слоги»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упражнять в делении слов на слоги.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 размещает слоговые схемы в окна с правой стороны и предлагает ребёнку поселить жильцов с левой стороны в соответствии со схемой. 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Назови каждого жильца. Прохлопай в ладоши количество слогов в каждом слове, и ты узнаешь, кто в какой квартире живёт.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8" y="6500826"/>
            <a:ext cx="27146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8 задание «Слоговые песенки»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Цель: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развивать фонематический слух, автоматизировать поставленные звуки в слогах. 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Вечером все жильцы в "Теремке" устраивают концерт. Каждый поёт свою любимую песенку. Давай петь вместе с ними! Слушай внимательно и повторяй песенки вместе с мышкой. А теперь вместе с лисичкой, а теперь с медведем. Постарайся не ошибаться!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м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28" y="357158"/>
            <a:ext cx="6070520" cy="8572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вер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38286" y="1329697"/>
            <a:ext cx="9111691" cy="64522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2015-02-11T16:27:59Z</dcterms:created>
  <dcterms:modified xsi:type="dcterms:W3CDTF">2015-02-11T16:59:40Z</dcterms:modified>
</cp:coreProperties>
</file>