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  <p:sldMasterId id="2147483970" r:id="rId2"/>
  </p:sld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56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9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178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462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0561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5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77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42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389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70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9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19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714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522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77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0545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259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586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16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3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59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7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1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3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8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2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0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323BA7-A82F-4867-AA51-CF8E20E76880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ED16BA-1F02-4654-ADBE-99E37CFDE6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122" y="2358735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Тема: «Изобразительная деятельность , как средство ознакомления детей шестого года жизни с растительным миром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656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18035" y="493390"/>
            <a:ext cx="7468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Цель</a:t>
            </a:r>
            <a:r>
              <a:rPr lang="ru-RU" sz="2000" dirty="0" smtClean="0"/>
              <a:t>. Способствовать развитию мышления , познавательного интереса , воображения  , развивать творчество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18035" y="1715043"/>
            <a:ext cx="689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Объект</a:t>
            </a:r>
            <a:r>
              <a:rPr lang="ru-RU" sz="2000" dirty="0" smtClean="0"/>
              <a:t>. Познание старшими дошкольниками окружающего мира.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18035" y="2908783"/>
            <a:ext cx="6891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Предмет</a:t>
            </a:r>
            <a:r>
              <a:rPr lang="ru-RU" sz="2000" dirty="0" smtClean="0"/>
              <a:t>. Процесс возникновения познавательной деятельности у детей старшего дошкольного возраста.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18035" y="3924446"/>
            <a:ext cx="6891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Гипотеза. </a:t>
            </a:r>
            <a:r>
              <a:rPr lang="ru-RU" sz="2000" dirty="0" smtClean="0"/>
              <a:t>Мы полагаем , что разнообразие средств , методов , и приемов по ознакомлению старших дошкольников с окружающим миром влияют на уровень знаний о явлениях и объектах природы , на положительное эмоциональное и эстетическое отношение к ним.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06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624" y="721218"/>
            <a:ext cx="11849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Задачи:</a:t>
            </a:r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519624" y="1161487"/>
            <a:ext cx="9118242" cy="4919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Подбор и обработка методической литературы;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Беседа с детьми старшего дошкольного возраста;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Рисование объектов растительного мира;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Наблюдение в природе;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Рассматривание иллюстраций  , пейзажных картин о природе;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Чтение художественной литературы , стихотворений , прослушивание музыкальных произведений о природе;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ru-RU" sz="2000" dirty="0" smtClean="0"/>
              <a:t>Проведение с детьми дидактический игр.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96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314" y="1144169"/>
            <a:ext cx="6490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Х</a:t>
            </a:r>
            <a:r>
              <a:rPr lang="ru-RU" sz="2000" dirty="0" smtClean="0">
                <a:solidFill>
                  <a:srgbClr val="FF0000"/>
                </a:solidFill>
              </a:rPr>
              <a:t>од эксперимен</a:t>
            </a:r>
            <a:r>
              <a:rPr lang="ru-RU" sz="2000" dirty="0">
                <a:solidFill>
                  <a:srgbClr val="FF0000"/>
                </a:solidFill>
              </a:rPr>
              <a:t>т</a:t>
            </a:r>
            <a:r>
              <a:rPr lang="ru-RU" sz="2000" dirty="0" smtClean="0">
                <a:solidFill>
                  <a:srgbClr val="FF0000"/>
                </a:solidFill>
              </a:rPr>
              <a:t>альной работы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5314" y="1544279"/>
            <a:ext cx="824266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экспериментальную и контрольную группу были выбраны дети старшей группы , приблизительно равные по уровню развития , в количестве 20 человек. Эксперимент проводился на базе МАДОУ детский сад №2 «Подсолнух» </a:t>
            </a:r>
            <a:r>
              <a:rPr lang="ru-RU" sz="2000" dirty="0" err="1" smtClean="0"/>
              <a:t>г.о</a:t>
            </a:r>
            <a:r>
              <a:rPr lang="ru-RU" sz="2000" dirty="0" smtClean="0"/>
              <a:t>. Звенигород.</a:t>
            </a:r>
          </a:p>
          <a:p>
            <a:endParaRPr lang="ru-RU" sz="2000" dirty="0"/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 smtClean="0">
              <a:solidFill>
                <a:srgbClr val="FF0000"/>
              </a:solidFill>
            </a:endParaRPr>
          </a:p>
          <a:p>
            <a:pPr algn="ctr"/>
            <a:endParaRPr lang="ru-RU" sz="2000" dirty="0">
              <a:solidFill>
                <a:srgbClr val="FF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Определение уровня знаний о растительном мире у детей старшего дошкольного возраста.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594662"/>
              </p:ext>
            </p:extLst>
          </p:nvPr>
        </p:nvGraphicFramePr>
        <p:xfrm>
          <a:off x="1455314" y="4939644"/>
          <a:ext cx="8242666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679"/>
                <a:gridCol w="3219126"/>
                <a:gridCol w="1302572"/>
                <a:gridCol w="1302572"/>
                <a:gridCol w="1302572"/>
                <a:gridCol w="216145"/>
              </a:tblGrid>
              <a:tr h="25693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Фамилия и имя ребенка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Уровень развития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6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ниже среднего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8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0468" y="643945"/>
            <a:ext cx="5859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98669" y="1013277"/>
            <a:ext cx="91645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Описание березы. Рисование по памяти.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FF0000"/>
                </a:solidFill>
              </a:rPr>
              <a:t>Виды детской деятельности: </a:t>
            </a:r>
            <a:r>
              <a:rPr lang="ru-RU" sz="2000" dirty="0" smtClean="0"/>
              <a:t>игровая , коммуникативная , познавательно- исследовательская , продуктивная , восприятие художественной литературы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669" y="2820642"/>
            <a:ext cx="8949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Цели:</a:t>
            </a:r>
            <a:r>
              <a:rPr lang="ru-RU" dirty="0"/>
              <a:t> </a:t>
            </a:r>
            <a:r>
              <a:rPr lang="ru-RU" dirty="0" smtClean="0"/>
              <a:t>расширить представления детей об образе березы в поэзии , музыке , детском изобразительном творчестве; расширять и пополнять словарный запас; уметь отражать в рисунке осенние впечатления , рисовать разнообразные деревья (большие , маленькие , прямые , искривленные); учить по – разному изображать деревья , траву , листья.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669" y="4577150"/>
            <a:ext cx="6910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Планируемые результаты: </a:t>
            </a:r>
            <a:r>
              <a:rPr lang="ru-RU" dirty="0" smtClean="0"/>
              <a:t>выражает положительные эмоции , поддерживает беседу , высказывает свою точку зрения , интересуется изобразительной детской деятельностью.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113172" cy="4584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011" y="2418008"/>
            <a:ext cx="5919989" cy="443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0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30" y="0"/>
            <a:ext cx="498657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6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300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Garamond</vt:lpstr>
      <vt:lpstr>Trebuchet MS</vt:lpstr>
      <vt:lpstr>Wingdings 3</vt:lpstr>
      <vt:lpstr>Грань</vt:lpstr>
      <vt:lpstr>Savon</vt:lpstr>
      <vt:lpstr>Тема: «Изобразительная деятельность , как средство ознакомления детей шестого года жизни с растительным миром»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«Изобразительная деятельность , как средство ознакомления детей шестого года жизни с растительным миром»</dc:title>
  <dc:creator>Сергей Цой</dc:creator>
  <cp:lastModifiedBy>Сергей Цой</cp:lastModifiedBy>
  <cp:revision>10</cp:revision>
  <dcterms:created xsi:type="dcterms:W3CDTF">2013-11-04T13:57:12Z</dcterms:created>
  <dcterms:modified xsi:type="dcterms:W3CDTF">2013-11-09T05:49:22Z</dcterms:modified>
</cp:coreProperties>
</file>