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ACB701-9EEC-4F69-8557-A01C188A7162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513599-D084-4709-B8DE-EEFA9CD1D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500042"/>
            <a:ext cx="6172200" cy="242889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Мастер-класс «Игры с песком как средство развития эмоций и чувств у малышей»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286388"/>
            <a:ext cx="6172200" cy="108853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Воспитатель: </a:t>
            </a:r>
            <a:r>
              <a:rPr lang="ru-RU" dirty="0" err="1" smtClean="0"/>
              <a:t>Шафигулина</a:t>
            </a:r>
            <a:r>
              <a:rPr lang="ru-RU" dirty="0" smtClean="0"/>
              <a:t> В. Б.</a:t>
            </a:r>
          </a:p>
          <a:p>
            <a:pPr algn="r"/>
            <a:endParaRPr lang="ru-RU" dirty="0" smtClean="0"/>
          </a:p>
          <a:p>
            <a:pPr algn="ctr"/>
            <a:r>
              <a:rPr lang="ru-RU" dirty="0" smtClean="0"/>
              <a:t>г. Вихоревка, 2014</a:t>
            </a:r>
            <a:endParaRPr lang="ru-RU" dirty="0"/>
          </a:p>
        </p:txBody>
      </p:sp>
      <p:pic>
        <p:nvPicPr>
          <p:cNvPr id="4" name="Содержимое 3" descr="ру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928934"/>
            <a:ext cx="3000396" cy="2104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Autofit/>
          </a:bodyPr>
          <a:lstStyle/>
          <a:p>
            <a:pPr indent="274320" algn="just">
              <a:spcBef>
                <a:spcPts val="1200"/>
              </a:spcBef>
              <a:buNone/>
            </a:pPr>
            <a:r>
              <a:rPr lang="ru-RU" sz="2600" dirty="0" smtClean="0"/>
              <a:t>Эти упражнения обладают колоссальным значением для развития психики ребенка. Во-первых, взаимодействие с песком стабилизирует эмоциональное состояние. Во-вторых, наряду с развитием тактильно-кинестетической чувствительности и мелкой моторики, ребенок учится, прислушиваться к себе и проговаривать свои ощущения. Что, в свою очередь, способствует развитию речи, произвольного внимания и памяти.</a:t>
            </a:r>
          </a:p>
          <a:p>
            <a:pPr indent="274320" algn="just">
              <a:spcBef>
                <a:spcPts val="1200"/>
              </a:spcBef>
              <a:buNone/>
            </a:pPr>
            <a:r>
              <a:rPr lang="ru-RU" sz="2600" dirty="0" smtClean="0"/>
              <a:t>Главное - ребенок получает первый опыт рефлексии (самоанализа). Учится понимать себя и других.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328115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785794"/>
            <a:ext cx="7107788" cy="5330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3281153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571480"/>
            <a:ext cx="7406790" cy="5555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328115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32296" y="829436"/>
            <a:ext cx="7525852" cy="5644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15262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>Упражнение «Необыкновенные следы»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000" dirty="0" smtClean="0"/>
              <a:t>Цель: развитие тактильной чувствительности, воображения.</a:t>
            </a:r>
            <a:endParaRPr lang="ru-RU" dirty="0"/>
          </a:p>
        </p:txBody>
      </p:sp>
      <p:pic>
        <p:nvPicPr>
          <p:cNvPr id="4" name="Содержимое 3" descr="P328114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57224" y="1571612"/>
            <a:ext cx="6715172" cy="5036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3281149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812364"/>
            <a:ext cx="7358114" cy="5518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328115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666948"/>
            <a:ext cx="7615238" cy="5711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i="1" dirty="0" smtClean="0"/>
              <a:t>Игра «Норки-холмики»</a:t>
            </a:r>
            <a:endParaRPr lang="ru-RU" dirty="0"/>
          </a:p>
        </p:txBody>
      </p:sp>
      <p:pic>
        <p:nvPicPr>
          <p:cNvPr id="4" name="Содержимое 3" descr="P328116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785787" y="1428736"/>
            <a:ext cx="6816240" cy="5112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3281163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5664" y="822306"/>
            <a:ext cx="7535360" cy="5651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8-dun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642918"/>
            <a:ext cx="7380094" cy="55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7858180" cy="5886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7115196" cy="257176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   </a:t>
            </a:r>
            <a:r>
              <a:rPr lang="ru-RU" dirty="0" smtClean="0">
                <a:latin typeface="Century Schoolbook (Заголовки)"/>
              </a:rPr>
              <a:t>                                                                                   Что нужно для игры в песок?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 А нужно, в сущности, так мало: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Любовь, желанье, доброта,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Чтоб вера в Детство не пропала.</a:t>
            </a:r>
            <a:br>
              <a:rPr lang="ru-RU" dirty="0" smtClean="0">
                <a:latin typeface="Century Schoolbook (Заголовки)"/>
              </a:rPr>
            </a:br>
            <a:r>
              <a:rPr lang="ru-RU" dirty="0" smtClean="0">
                <a:latin typeface="Century Schoolbook (Заголовки)"/>
              </a:rPr>
              <a:t>Простейший ящик из стола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Покрасим </a:t>
            </a:r>
            <a:r>
              <a:rPr lang="ru-RU" dirty="0" err="1" smtClean="0">
                <a:latin typeface="Century Schoolbook (Заголовки)"/>
              </a:rPr>
              <a:t>голубою</a:t>
            </a:r>
            <a:r>
              <a:rPr lang="ru-RU" dirty="0" smtClean="0">
                <a:latin typeface="Century Schoolbook (Заголовки)"/>
              </a:rPr>
              <a:t> краской,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Горсть золотистого песка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Туда вольется дивной сказкой.</a:t>
            </a:r>
            <a:br>
              <a:rPr lang="ru-RU" dirty="0" smtClean="0">
                <a:latin typeface="Century Schoolbook (Заголовки)"/>
              </a:rPr>
            </a:br>
            <a:r>
              <a:rPr lang="ru-RU" dirty="0" smtClean="0">
                <a:latin typeface="Century Schoolbook (Заголовки)"/>
              </a:rPr>
              <a:t>Игрушек маленьких набор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Возьмем в игру...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Подобно Богу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Мы создадим свой Мир чудес,</a:t>
            </a:r>
          </a:p>
          <a:p>
            <a:pPr algn="ctr">
              <a:buNone/>
            </a:pPr>
            <a:r>
              <a:rPr lang="ru-RU" dirty="0" smtClean="0">
                <a:latin typeface="Century Schoolbook (Заголовки)"/>
              </a:rPr>
              <a:t>Пройдя Познания дорогу.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 marL="360000" algn="just">
              <a:spcBef>
                <a:spcPts val="12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ru-RU" sz="2800" dirty="0" smtClean="0"/>
              <a:t>Игра в песок для малышей - это самый доступный и естественный способ </a:t>
            </a:r>
            <a:r>
              <a:rPr lang="ru-RU" sz="2800" dirty="0" err="1" smtClean="0"/>
              <a:t>самотерапии</a:t>
            </a:r>
            <a:r>
              <a:rPr lang="ru-RU" sz="2800" dirty="0" smtClean="0"/>
              <a:t>;</a:t>
            </a:r>
          </a:p>
          <a:p>
            <a:pPr marL="360000" algn="just">
              <a:spcBef>
                <a:spcPts val="12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ru-RU" sz="2800" dirty="0" smtClean="0"/>
              <a:t>Взрослый посредствам игр в песочнице ненавязчиво сообщает ребёнку нормы и правила поведения в группе;</a:t>
            </a:r>
          </a:p>
          <a:p>
            <a:pPr marL="360000" algn="just">
              <a:spcBef>
                <a:spcPts val="12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ru-RU" sz="2800" dirty="0" smtClean="0"/>
              <a:t>Воспитатели через игру в песочнице могут осуществлять психолого-педагогическую коррекцию поведения ребенка и обучать его социально приемлемым способам нервной разрядки.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7467600" cy="464347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200" dirty="0" smtClean="0"/>
              <a:t>Важным достоинством игр с песком является и то, что создание  картин на песке, в отличие от рисунка,  не требует каких-либо умений. Это важно для всех, кто не уверен в себе, боится, что у него не получится или получится недостаточно хорошо.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Условия организации игр  с  песком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ClrTx/>
              <a:buFont typeface="+mj-lt"/>
              <a:buAutoNum type="arabicPeriod"/>
            </a:pPr>
            <a:r>
              <a:rPr lang="ru-RU" dirty="0" smtClean="0"/>
              <a:t>Игры в песочнице проводятся с подгруппой малышей. Желательно, чтобы в данной подгруппе были дети, уже адаптированные к жизни в детском саду.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ru-RU" dirty="0" smtClean="0"/>
              <a:t>Взрослый должен внимательно следить за реакцией ребенка при работе с песком. В случае появления негативного отношения или усталости, игра ненавязчиво завершается.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ru-RU" dirty="0" smtClean="0"/>
              <a:t>Взрослый вначале показывает способы действия, а затем ребенок «рука в руке» или самостоятельно повторяет их. 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ru-RU" dirty="0" smtClean="0"/>
              <a:t>Для начала и окончания игр вырабатывается особый ритуал приветствия и прощания (это может быть определенная музыка или звук, песочные часы и пр.)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00013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Упражнение «Здравствуй, песок!»</a:t>
            </a:r>
            <a:br>
              <a:rPr lang="ru-RU" b="1" i="1" dirty="0" smtClean="0"/>
            </a:br>
            <a:r>
              <a:rPr lang="ru-RU" sz="2000" i="1" dirty="0" smtClean="0"/>
              <a:t>Цель</a:t>
            </a:r>
            <a:r>
              <a:rPr lang="ru-RU" sz="2000" dirty="0" smtClean="0"/>
              <a:t>: снижение психофизического напряжения.</a:t>
            </a:r>
            <a:endParaRPr lang="ru-RU" sz="2000" dirty="0"/>
          </a:p>
        </p:txBody>
      </p:sp>
      <p:pic>
        <p:nvPicPr>
          <p:cNvPr id="4" name="Содержимое 3" descr="P3281145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785786" y="1500174"/>
            <a:ext cx="6715172" cy="5036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i="1" dirty="0" smtClean="0"/>
              <a:t>Игра-упражнение «</a:t>
            </a:r>
            <a:r>
              <a:rPr lang="ru-RU" b="1" i="1" dirty="0" err="1" smtClean="0"/>
              <a:t>Секретик</a:t>
            </a:r>
            <a:r>
              <a:rPr lang="ru-RU" b="1" i="1" dirty="0" smtClean="0"/>
              <a:t>»</a:t>
            </a:r>
            <a:endParaRPr lang="ru-RU" dirty="0"/>
          </a:p>
        </p:txBody>
      </p:sp>
      <p:pic>
        <p:nvPicPr>
          <p:cNvPr id="4" name="Содержимое 3" descr="P3281147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714348" y="1071546"/>
            <a:ext cx="7107788" cy="5330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08266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Игра-упражнение «Где спряталась мышка?»</a:t>
            </a:r>
            <a:endParaRPr lang="ru-RU" dirty="0"/>
          </a:p>
        </p:txBody>
      </p:sp>
      <p:pic>
        <p:nvPicPr>
          <p:cNvPr id="4" name="Содержимое 3" descr="P3281167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267</Words>
  <Application>Microsoft Office PowerPoint</Application>
  <PresentationFormat>Экран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Мастер-класс «Игры с песком как средство развития эмоций и чувств у малышей»</vt:lpstr>
      <vt:lpstr>Слайд 2</vt:lpstr>
      <vt:lpstr>Слайд 3</vt:lpstr>
      <vt:lpstr>Слайд 4</vt:lpstr>
      <vt:lpstr>Слайд 5</vt:lpstr>
      <vt:lpstr>Условия организации игр  с  песком</vt:lpstr>
      <vt:lpstr>Упражнение «Здравствуй, песок!» Цель: снижение психофизического напряжения.</vt:lpstr>
      <vt:lpstr>Игра-упражнение «Секретик»</vt:lpstr>
      <vt:lpstr>Игра-упражнение «Где спряталась мышка?»</vt:lpstr>
      <vt:lpstr>Слайд 10</vt:lpstr>
      <vt:lpstr>Слайд 11</vt:lpstr>
      <vt:lpstr>Слайд 12</vt:lpstr>
      <vt:lpstr>Слайд 13</vt:lpstr>
      <vt:lpstr>Упражнение «Необыкновенные следы» Цель: развитие тактильной чувствительности, воображения.</vt:lpstr>
      <vt:lpstr>Слайд 15</vt:lpstr>
      <vt:lpstr>Слайд 16</vt:lpstr>
      <vt:lpstr>Игра «Норки-холмики»</vt:lpstr>
      <vt:lpstr>Слайд 18</vt:lpstr>
      <vt:lpstr>Слайд 19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«Игры с песком как средство развития эмоций и чувств у малышей»</dc:title>
  <dc:creator>Таня</dc:creator>
  <cp:lastModifiedBy>пользователь</cp:lastModifiedBy>
  <cp:revision>7</cp:revision>
  <dcterms:created xsi:type="dcterms:W3CDTF">2014-03-29T13:08:33Z</dcterms:created>
  <dcterms:modified xsi:type="dcterms:W3CDTF">2015-03-15T05:39:25Z</dcterms:modified>
</cp:coreProperties>
</file>