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sldIdLst>
    <p:sldId id="261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8" autoAdjust="0"/>
    <p:restoredTop sz="94660"/>
  </p:normalViewPr>
  <p:slideViewPr>
    <p:cSldViewPr>
      <p:cViewPr varScale="1">
        <p:scale>
          <a:sx n="75" d="100"/>
          <a:sy n="75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15200" cy="272231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9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22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84" y="1052736"/>
            <a:ext cx="4211960" cy="194421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городском дворе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радость детворе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Птичка. Ты её не бей!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птичка - 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5301207"/>
            <a:ext cx="4038600" cy="105371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391311" cy="34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45"/>
    </mc:Choice>
    <mc:Fallback>
      <p:transition spd="slow" advTm="14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32012"/>
            <a:ext cx="3096344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Окраской – сероватая,</a:t>
            </a:r>
            <a:br>
              <a:rPr lang="ru-RU" sz="2800" dirty="0"/>
            </a:br>
            <a:r>
              <a:rPr lang="ru-RU" sz="2800" dirty="0"/>
              <a:t>Повадкой – вороватая,</a:t>
            </a:r>
            <a:br>
              <a:rPr lang="ru-RU" sz="2800" dirty="0"/>
            </a:br>
            <a:r>
              <a:rPr lang="ru-RU" sz="2800" dirty="0"/>
              <a:t>Крикунья </a:t>
            </a:r>
            <a:r>
              <a:rPr lang="ru-RU" sz="2800" dirty="0" err="1"/>
              <a:t>хриповатая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Известная персона – </a:t>
            </a:r>
            <a:br>
              <a:rPr lang="ru-RU" sz="2800" dirty="0"/>
            </a:br>
            <a:r>
              <a:rPr lang="ru-RU" sz="2800" dirty="0" smtClean="0"/>
              <a:t>Конечно же …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ВОРОНА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488160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3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08"/>
    </mc:Choice>
    <mc:Fallback>
      <p:transition spd="slow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898776" cy="236487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весне к нам с юга мчится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Чёрная, как ворон, птица.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деревьев наших врач –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 букашек разных 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16832"/>
            <a:ext cx="4114800" cy="4407768"/>
          </a:xfrm>
        </p:spPr>
        <p:txBody>
          <a:bodyPr/>
          <a:lstStyle/>
          <a:p>
            <a:pPr algn="ctr"/>
            <a:r>
              <a:rPr lang="ru-RU" b="1" dirty="0" smtClean="0"/>
              <a:t>ГРАЧ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476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77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87"/>
    </mc:Choice>
    <mc:Fallback>
      <p:transition spd="slow" advTm="15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70784" cy="207684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Вразвалку ходит, как моряк,</a:t>
            </a:r>
            <a:br>
              <a:rPr lang="ru-RU" sz="2800" dirty="0"/>
            </a:br>
            <a:r>
              <a:rPr lang="ru-RU" sz="2800" dirty="0"/>
              <a:t>Белый галстук, чёрный фрак.</a:t>
            </a:r>
            <a:br>
              <a:rPr lang="ru-RU" sz="2800" dirty="0"/>
            </a:br>
            <a:r>
              <a:rPr lang="ru-RU" sz="2800" dirty="0"/>
              <a:t>В Антарктиде среди льдин</a:t>
            </a:r>
            <a:br>
              <a:rPr lang="ru-RU" sz="2800" dirty="0"/>
            </a:br>
            <a:r>
              <a:rPr lang="ru-RU" sz="2800" dirty="0"/>
              <a:t>Проводит дни свои…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1920" y="2132856"/>
            <a:ext cx="4834880" cy="4191744"/>
          </a:xfrm>
        </p:spPr>
        <p:txBody>
          <a:bodyPr/>
          <a:lstStyle/>
          <a:p>
            <a:pPr algn="ctr"/>
            <a:r>
              <a:rPr lang="ru-RU" b="1" dirty="0" smtClean="0"/>
              <a:t>ПИНГВИН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81" y="2924944"/>
            <a:ext cx="463007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53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88"/>
    </mc:Choice>
    <mc:Fallback>
      <p:transition spd="slow" advTm="18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4896544" cy="158417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Небольшая пёстрая птица</a:t>
            </a:r>
            <a:br>
              <a:rPr lang="ru-RU" sz="2800" dirty="0"/>
            </a:br>
            <a:r>
              <a:rPr lang="ru-RU" sz="2800" dirty="0"/>
              <a:t>Не боится зимой простудиться, </a:t>
            </a:r>
            <a:br>
              <a:rPr lang="ru-RU" sz="2800" dirty="0"/>
            </a:br>
            <a:r>
              <a:rPr lang="ru-RU" sz="2800" dirty="0"/>
              <a:t>Угощенье наше ей снится.</a:t>
            </a:r>
            <a:br>
              <a:rPr lang="ru-RU" sz="2800" dirty="0"/>
            </a:br>
            <a:r>
              <a:rPr lang="ru-RU" sz="2800" dirty="0"/>
              <a:t>Прилетает к нам часто…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72816"/>
            <a:ext cx="4114800" cy="4551784"/>
          </a:xfrm>
        </p:spPr>
        <p:txBody>
          <a:bodyPr/>
          <a:lstStyle/>
          <a:p>
            <a:pPr algn="ctr"/>
            <a:r>
              <a:rPr lang="ru-RU" b="1" dirty="0" smtClean="0"/>
              <a:t>СИНИЦА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80181" cy="35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85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09"/>
    </mc:Choice>
    <mc:Fallback>
      <p:transition spd="slow" advTm="17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74348"/>
            <a:ext cx="3754760" cy="121274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На месте – дворец,</a:t>
            </a:r>
            <a:br>
              <a:rPr lang="ru-RU" sz="2800" dirty="0"/>
            </a:br>
            <a:r>
              <a:rPr lang="ru-RU" sz="2800" dirty="0"/>
              <a:t>Во </a:t>
            </a:r>
            <a:r>
              <a:rPr lang="ru-RU" sz="2800" dirty="0" smtClean="0"/>
              <a:t>дворце </a:t>
            </a:r>
            <a:r>
              <a:rPr lang="ru-RU" sz="2800" dirty="0"/>
              <a:t>– певец,</a:t>
            </a:r>
            <a:br>
              <a:rPr lang="ru-RU" sz="2800" dirty="0"/>
            </a:br>
            <a:r>
              <a:rPr lang="ru-RU" sz="2800" dirty="0"/>
              <a:t>А зовут его…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68760"/>
            <a:ext cx="4186808" cy="5055840"/>
          </a:xfrm>
        </p:spPr>
        <p:txBody>
          <a:bodyPr/>
          <a:lstStyle/>
          <a:p>
            <a:pPr algn="ctr"/>
            <a:r>
              <a:rPr lang="ru-RU" b="1" dirty="0" smtClean="0"/>
              <a:t>СКВОРЕЦ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59436" cy="42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94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99"/>
    </mc:Choice>
    <mc:Fallback>
      <p:transition spd="slow" advTm="15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4032448" cy="187220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кто стоит в болоте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ноге в дремоте?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на клюве капля?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конечно, это…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988840"/>
            <a:ext cx="4258816" cy="4335760"/>
          </a:xfrm>
        </p:spPr>
        <p:txBody>
          <a:bodyPr/>
          <a:lstStyle/>
          <a:p>
            <a:pPr algn="ctr"/>
            <a:r>
              <a:rPr lang="ru-RU" b="1" dirty="0" smtClean="0"/>
              <a:t>ЦАПЛЯ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924944"/>
            <a:ext cx="459051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241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68"/>
    </mc:Choice>
    <mc:Fallback>
      <p:transition spd="slow" advTm="16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5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2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4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5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2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42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ЗАГАДКИ</vt:lpstr>
      <vt:lpstr>В каждом городском дворе Есть на радость детворе Птичка. Ты её не бей! Эта птичка - … </vt:lpstr>
      <vt:lpstr>Окраской – сероватая, Повадкой – вороватая, Крикунья хриповатая, Известная персона –  Конечно же …</vt:lpstr>
      <vt:lpstr>По весне к нам с юга мчится Чёрная, как ворон, птица. Для деревьев наших врач –  Ест букашек разных … </vt:lpstr>
      <vt:lpstr>Вразвалку ходит, как моряк, Белый галстук, чёрный фрак. В Антарктиде среди льдин Проводит дни свои… </vt:lpstr>
      <vt:lpstr>Небольшая пёстрая птица Не боится зимой простудиться,  Угощенье наше ей снится. Прилетает к нам часто… </vt:lpstr>
      <vt:lpstr>На месте – дворец, Во дворце – певец, А зовут его… </vt:lpstr>
      <vt:lpstr>Это кто стоит в болоте На одной ноге в дремоте? У кого на клюве капля? Ну конечно, это…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2014-03-26T13:44:11Z</dcterms:created>
  <dcterms:modified xsi:type="dcterms:W3CDTF">2014-03-26T15:21:46Z</dcterms:modified>
</cp:coreProperties>
</file>