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15D454-4020-49F9-A561-143185F0AE1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DE59B0-341B-4363-BA41-313D1703A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Знакомство с книжной культурой, детской литературой, понимание на слух текстов различных жанров детской литературы.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- Анализ сказки должен помочь детям понять, почувствовать глубокое идейное содержание и художественные достоинства.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Стихотворные произведения помогают ребенку почувствовать красоту и напевность стихотворения, глубже осознать содержание.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Жанр рассказа раскрывает перед детьми общественную значимость описываемого явления, взаимоотношения героев, какими словами автор характеризует самих героев, и их поступки.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подготовительной группе </a:t>
            </a:r>
            <a:r>
              <a:rPr lang="ru-RU" i="1" dirty="0" smtClean="0">
                <a:solidFill>
                  <a:srgbClr val="FF0000"/>
                </a:solidFill>
              </a:rPr>
              <a:t>перед </a:t>
            </a:r>
            <a:r>
              <a:rPr lang="ru-RU" i="1" dirty="0" smtClean="0">
                <a:solidFill>
                  <a:srgbClr val="FF0000"/>
                </a:solidFill>
              </a:rPr>
              <a:t>педагогом стоят задачи:</a:t>
            </a:r>
          </a:p>
          <a:p>
            <a:r>
              <a:rPr lang="ru-RU" sz="4000" i="1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воспитывать любовь к книге</a:t>
            </a:r>
          </a:p>
          <a:p>
            <a:r>
              <a:rPr lang="ru-RU" sz="4000" i="1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развивать поэтический слух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интонационную выразительность речи.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Чтение литературных произведений раскрывает богатство русского языка, дети начинают пользоваться этим богатством в обыденном речевом общении и в самостоятельном словесном творчестве.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Ознакомление с художественной литературой включает целостный анализ произведения, а также выполнение творческих заданий, что оказывает благоприятное влияние на развитие поэтического слуха, чувства языка и словесного творчества детей.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Методические рекомендации</a:t>
            </a:r>
            <a:endParaRPr lang="ru-RU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На каждом занятии по ознакомлению с художественной литературой ставятся </a:t>
            </a:r>
            <a:r>
              <a:rPr lang="ru-RU" b="1" dirty="0" smtClean="0">
                <a:solidFill>
                  <a:srgbClr val="002060"/>
                </a:solidFill>
              </a:rPr>
              <a:t>задачи: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формирование эмоционально-образного восприятия произведений разных жанров;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развитие чуткости к выразительным средствам художественной речи, умение воспроизводить эти средства в своем творчестве.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Ознакомление с каждым жанром решает конкретные </a:t>
            </a:r>
            <a:r>
              <a:rPr lang="ru-RU" b="1" dirty="0" smtClean="0">
                <a:solidFill>
                  <a:srgbClr val="002060"/>
                </a:solidFill>
              </a:rPr>
              <a:t>цели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– они формулируются для каждого занятия отдельно.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После чтения проводится беседа и выполняются разнообразные творческие задания.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Цель беседы</a:t>
            </a:r>
            <a:r>
              <a:rPr lang="ru-RU" i="1" dirty="0" smtClean="0">
                <a:solidFill>
                  <a:srgbClr val="FF0000"/>
                </a:solidFill>
              </a:rPr>
              <a:t>- уточнить понимание содержания произведения, его идеи, осознания средств художественной выразительности.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- В младшей и средней группах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проводится моделирование эпизодов сказки – так дети легче могут усвоить ее образное содержание.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Старшие дошкольники </a:t>
            </a:r>
            <a:r>
              <a:rPr lang="ru-RU" i="1" dirty="0" smtClean="0">
                <a:solidFill>
                  <a:srgbClr val="FF0000"/>
                </a:solidFill>
              </a:rPr>
              <a:t>стремятся передать возникший в их воображении образ в своем рисунке.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Особую роль во время беседы с детьми играет выполнение </a:t>
            </a:r>
            <a:r>
              <a:rPr lang="ru-RU" b="1" dirty="0" smtClean="0">
                <a:solidFill>
                  <a:srgbClr val="FF0000"/>
                </a:solidFill>
              </a:rPr>
              <a:t>творческих заданий.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Под творческими заданиями понимается выполнение лексических, грамматических, фонетических упражнений на подбор эпитетов, сравнений, синонимов и антонимов к заданному слову, подбор рифмы к ритмическим строчкам, произнесение их в разном темпе, с изменением силы голоса и интонационной выразительности.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Спасибо за внимание</a:t>
            </a: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Изображение 6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Художественная литература сопровождает человека с первых лет его жизни.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Восприятие литературного произведения будет полноценным только при условии, если ребенок к нему подготовлен. А для этого необходимо обратить внимание: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-на содержание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-на выразительные средства языка.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Проблема восприятия литературных произведений разных жанров детьми дошкольного возраста сложна и </a:t>
            </a:r>
            <a:r>
              <a:rPr lang="ru-RU" i="1" dirty="0" err="1" smtClean="0">
                <a:solidFill>
                  <a:srgbClr val="FF0000"/>
                </a:solidFill>
              </a:rPr>
              <a:t>многоаспектна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 младшей группе</a:t>
            </a: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i="1" dirty="0" smtClean="0">
                <a:solidFill>
                  <a:srgbClr val="FF0000"/>
                </a:solidFill>
              </a:rPr>
              <a:t>ознакомление с художественной литературой осуществляется с помощью литературных произведений разных жанров</a:t>
            </a:r>
            <a:r>
              <a:rPr lang="ru-RU" dirty="0" smtClean="0"/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Очень важно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обращать внимание детей на образный язык сказок, привлекая к повторению запомнившихся им отдельных слов, выражений, песенок персонажей.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Для чтения детям дошкольного возраста рекомендуются рассказы и небольшие стихотворения.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Младших дошкольников особенно привлекают стихотворные произведения, отличающиеся четкой рифмой, ритмичностью, музыкальностью. При повторном чтении дети начинают запоминать текст, усваивают смысл.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Речь ребенка обогащается запомнившимися ему словами и выражениями.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 средней группе </a:t>
            </a:r>
            <a:r>
              <a:rPr lang="ru-RU" i="1" dirty="0" smtClean="0">
                <a:solidFill>
                  <a:srgbClr val="FF0000"/>
                </a:solidFill>
              </a:rPr>
              <a:t>продолжается ознакомление детей с художественной литературой.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Фиксируется внимание: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на содержании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- на особенностях литературного языка(образные слова, эпитеты, сравнения). 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После рассказывания сказок необходимо учить детей отвечать на вопросы, связанные с содержанием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При чтении стихотворений воспитатель, выделяя ритмичность, музыкальность, напевность, подчеркивая образные выражения, развивает у детей способность замечать красоту и богатство русского языка.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002060"/>
                </a:solidFill>
              </a:rPr>
              <a:t>В старшей группе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детей учат при восприятии содержания литературных произведений замечать выразительные средства.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Они могут различать жанры литературных произведений.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549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Знакомство с книжной культурой, детской литературой, понимание на слух текстов различных жанров детской литературы.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Методические рекомендации</vt:lpstr>
      <vt:lpstr>Слайд 15</vt:lpstr>
      <vt:lpstr>Слайд 16</vt:lpstr>
      <vt:lpstr>Слайд 17</vt:lpstr>
      <vt:lpstr>Слайд 18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книжной культурой, детской литературой, понимание на слух текстов различных жанров детской литературы.</dc:title>
  <dc:creator>Admin</dc:creator>
  <cp:lastModifiedBy>Admin</cp:lastModifiedBy>
  <cp:revision>13</cp:revision>
  <dcterms:created xsi:type="dcterms:W3CDTF">2015-01-23T18:24:07Z</dcterms:created>
  <dcterms:modified xsi:type="dcterms:W3CDTF">2015-01-28T15:11:19Z</dcterms:modified>
</cp:coreProperties>
</file>