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F58D-785A-429F-B6D3-0D512C01133B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C0AD-2A6E-44AA-82B3-A21CE414CC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3600451"/>
          </a:xfrm>
        </p:spPr>
        <p:txBody>
          <a:bodyPr/>
          <a:lstStyle/>
          <a:p>
            <a:r>
              <a:rPr lang="ru-RU" dirty="0" smtClean="0"/>
              <a:t>Презентация на тему:</a:t>
            </a:r>
            <a:br>
              <a:rPr lang="ru-RU" dirty="0" smtClean="0"/>
            </a:br>
            <a:r>
              <a:rPr lang="ru-RU" dirty="0" smtClean="0"/>
              <a:t>балет «Щелкунчик»</a:t>
            </a:r>
            <a:br>
              <a:rPr lang="ru-RU" dirty="0" smtClean="0"/>
            </a:br>
            <a:r>
              <a:rPr lang="ru-RU" dirty="0" smtClean="0"/>
              <a:t>П.И.Чайковский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Музыкальный руководитель</a:t>
            </a:r>
          </a:p>
          <a:p>
            <a:r>
              <a:rPr lang="ru-RU" dirty="0" smtClean="0"/>
              <a:t>Лебедева Лидия Игоревна</a:t>
            </a:r>
          </a:p>
          <a:p>
            <a:r>
              <a:rPr lang="ru-RU" dirty="0" smtClean="0"/>
              <a:t>ГБУЗ «Детский санаторий «Чайка»</a:t>
            </a:r>
          </a:p>
          <a:p>
            <a:r>
              <a:rPr lang="ru-RU" dirty="0" smtClean="0"/>
              <a:t>Санкт - Петербург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882047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Принц </a:t>
            </a:r>
            <a:r>
              <a:rPr lang="ru-RU" sz="2800" dirty="0"/>
              <a:t>пытается познакомиться с красавицей, однако она ускользает. После нескольких безуспешных попыток </a:t>
            </a:r>
            <a:r>
              <a:rPr lang="ru-RU" sz="2800" dirty="0" err="1"/>
              <a:t>Зигфрид</a:t>
            </a:r>
            <a:r>
              <a:rPr lang="ru-RU" sz="2800" dirty="0"/>
              <a:t> находит Одетту в хороводе подружек и признается ей в любви. Слова принца трогают сердце девушки, она надеется обрести в нем спасителя от власти </a:t>
            </a:r>
            <a:r>
              <a:rPr lang="ru-RU" sz="2800" dirty="0" err="1"/>
              <a:t>Ротбарта</a:t>
            </a:r>
            <a:r>
              <a:rPr lang="ru-RU" sz="2800" dirty="0"/>
              <a:t>. Скоро должен наступить рассвет, и все красавицы с первыми лучами солнца вновь превратятся в птиц. Одетта нежно прощается с </a:t>
            </a:r>
            <a:r>
              <a:rPr lang="ru-RU" sz="2800" dirty="0" err="1"/>
              <a:t>Зигфридом</a:t>
            </a:r>
            <a:r>
              <a:rPr lang="ru-RU" sz="2800" dirty="0"/>
              <a:t>, по водной глади медленно уплывают лебеди. Между молодыми людьми остается недосказанность, но они вынуждены расстаться, поскольку злой колдун </a:t>
            </a:r>
            <a:r>
              <a:rPr lang="ru-RU" sz="2800" dirty="0" err="1"/>
              <a:t>Ротбарт</a:t>
            </a:r>
            <a:r>
              <a:rPr lang="ru-RU" sz="2800" dirty="0"/>
              <a:t> внимательно следит за происходящим, и он не допустит, чтобы кто-то избежал его колдовства. Все без исключения девушки должны стать птицами и оставаться заколдованными до самой ночи.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Пользователь\Pictures\0_5fcaf_895e3fcd_X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3100" y="488950"/>
            <a:ext cx="7797800" cy="588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0"/>
            <a:ext cx="784887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замке Владетельной принцессы бал. Среди присутствующих много девушек знатного происхождения, одна из них должна стать избранницей </a:t>
            </a:r>
            <a:r>
              <a:rPr lang="ru-RU" sz="2800" dirty="0" err="1"/>
              <a:t>Зигфрида</a:t>
            </a:r>
            <a:r>
              <a:rPr lang="ru-RU" sz="2800" dirty="0"/>
              <a:t>. Однако принц никого не удостаивает своим вниманием. В мыслях его Одетта. Между тем мать </a:t>
            </a:r>
            <a:r>
              <a:rPr lang="ru-RU" sz="2800" dirty="0" err="1"/>
              <a:t>Зигфрида</a:t>
            </a:r>
            <a:r>
              <a:rPr lang="ru-RU" sz="2800" dirty="0"/>
              <a:t> всячески старается навязать ему одну из своих фавориток, но безуспешно. Появляется злой волшебник </a:t>
            </a:r>
            <a:r>
              <a:rPr lang="ru-RU" sz="2800" dirty="0" err="1"/>
              <a:t>Ротбарт</a:t>
            </a:r>
            <a:r>
              <a:rPr lang="ru-RU" sz="2800" dirty="0"/>
              <a:t>. Рядом с колдуном его дочь, Одиллия. Она, как две капли воды, похожа на Одетту. </a:t>
            </a:r>
            <a:r>
              <a:rPr lang="ru-RU" sz="2800" dirty="0" err="1"/>
              <a:t>Ротбарт</a:t>
            </a:r>
            <a:r>
              <a:rPr lang="ru-RU" sz="2800" dirty="0"/>
              <a:t> рассчитывает, что принц будет очарован его дочерью, забудет Одетту, и та навсегда останется во власти недоброго волшебника.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Пользователь\Pictures\1-img_389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664" y="1226898"/>
            <a:ext cx="6480720" cy="4230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683568" y="692696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Одиллии </a:t>
            </a:r>
            <a:r>
              <a:rPr lang="ru-RU" sz="2800" dirty="0"/>
              <a:t>удается обольстить </a:t>
            </a:r>
            <a:r>
              <a:rPr lang="ru-RU" sz="2800" dirty="0" err="1"/>
              <a:t>Зигфрида</a:t>
            </a:r>
            <a:r>
              <a:rPr lang="ru-RU" sz="2800" dirty="0"/>
              <a:t>, он увлечен ею. Принц объявляет матери, что его выбор - Одиллия, и тут же признается в любви коварной девушке. Вдруг </a:t>
            </a:r>
            <a:r>
              <a:rPr lang="ru-RU" sz="2800" dirty="0" err="1"/>
              <a:t>Зигфрид</a:t>
            </a:r>
            <a:r>
              <a:rPr lang="ru-RU" sz="2800" dirty="0"/>
              <a:t> видит в окне прекрасную белую лебедь, он сбрасывает с себя колдовские чары и бежит к озеру, но поздно - Одетта потеряна навсегда, она обессилена, вокруг верные подруги-лебеди, но они уже не в силах помочь.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C:\Users\Пользователь\Pictures\56630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52663" y="1276350"/>
            <a:ext cx="4638675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2656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 </a:t>
            </a:r>
            <a:r>
              <a:rPr lang="ru-RU" sz="3200" dirty="0"/>
              <a:t>берегу стоят поникшие девушки. Они знают о горе, постигшем Одетту. Однако не все потеряно - прибегает </a:t>
            </a:r>
            <a:r>
              <a:rPr lang="ru-RU" sz="3200" dirty="0" err="1"/>
              <a:t>Зигфрид</a:t>
            </a:r>
            <a:r>
              <a:rPr lang="ru-RU" sz="3200" dirty="0"/>
              <a:t> и на коленях умоляет любимую простить его. И тут прилетает стая черных лебедей во главе с колдуном </a:t>
            </a:r>
            <a:r>
              <a:rPr lang="ru-RU" sz="3200" dirty="0" err="1"/>
              <a:t>Ротбартом</a:t>
            </a:r>
            <a:r>
              <a:rPr lang="ru-RU" sz="3200" dirty="0"/>
              <a:t>. </a:t>
            </a:r>
            <a:r>
              <a:rPr lang="ru-RU" sz="3200" dirty="0" err="1"/>
              <a:t>Зигфрид</a:t>
            </a:r>
            <a:r>
              <a:rPr lang="ru-RU" sz="3200" dirty="0"/>
              <a:t> борется с ним и побеждает, переломив злому волшебнику крыло. Черный лебедь умирает, и вместе с ним исчезает колдовство. Восходящее солнце освещает Одетту, </a:t>
            </a:r>
            <a:r>
              <a:rPr lang="ru-RU" sz="3200" dirty="0" err="1"/>
              <a:t>Зигфрида</a:t>
            </a:r>
            <a:r>
              <a:rPr lang="ru-RU" sz="3200" dirty="0"/>
              <a:t> и танцующих девушек, которым уже не придется превращаться в лебедей.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Pictures\iUNX28CZJ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764704"/>
            <a:ext cx="3600400" cy="46085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39952" y="980728"/>
            <a:ext cx="47525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Петр Ильич Чайковский</a:t>
            </a:r>
          </a:p>
          <a:p>
            <a:pPr algn="ctr"/>
            <a:r>
              <a:rPr lang="ru-RU" sz="2800" dirty="0" smtClean="0"/>
              <a:t>(1840 – 1893)</a:t>
            </a:r>
          </a:p>
          <a:p>
            <a:r>
              <a:rPr lang="ru-RU" sz="2800" dirty="0" smtClean="0"/>
              <a:t>Выдающийся русский композитор, создал 10 опер, 3 балета «Лебединое озеро» (1876), «Спящая красавица» (1889), «Щелкунчик»(1892), а также романсы и симфоническую музыку.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76672"/>
            <a:ext cx="784887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"</a:t>
            </a:r>
            <a:r>
              <a:rPr lang="ru-RU" sz="2800" dirty="0"/>
              <a:t>Лебединое озеро", балет на музыку Петра Ильича Чайковского, является самой известной в мире театральной постановкой. Шедевр хореографии был создан более 130 лет назад и до сих пор считается непревзойденным достижением русской культуры. "Лебединое озеро" - балет на все времена, эталон высокого искусства. Величайшие балерины мира почитали за честь выступить в роли Одетты. Белый Лебедь, символ величия и красоты русского балета, находится на недосягаемой высоте и является одной из самых крупных "жемчужин" в "короне" мировой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бединое озеро музыка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52650" y="1819275"/>
            <a:ext cx="48387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908720"/>
            <a:ext cx="61926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На </a:t>
            </a:r>
            <a:r>
              <a:rPr lang="ru-RU" sz="2000" dirty="0"/>
              <a:t>лужайке между деревьями принц </a:t>
            </a:r>
            <a:r>
              <a:rPr lang="ru-RU" sz="2000" dirty="0" err="1"/>
              <a:t>Зигфрид</a:t>
            </a:r>
            <a:r>
              <a:rPr lang="ru-RU" sz="2000" dirty="0"/>
              <a:t> в кругу своих друзей празднует совершеннолетие. Молодые люди поднимают кубки с вином, пьют за здравие своего приятеля, веселье бьет через край, всем хочется танцевать. Тон задает шут, пустившись в пляс. Вдруг в парке появляется мать </a:t>
            </a:r>
            <a:r>
              <a:rPr lang="ru-RU" sz="2000" dirty="0" err="1"/>
              <a:t>Зигфрида</a:t>
            </a:r>
            <a:r>
              <a:rPr lang="ru-RU" sz="2000" dirty="0"/>
              <a:t>, Владетельная принцесса. Принцесса недовольно хмурится, она готова выплеснуть свое возмущение. Тут ей преподносят букет роз, и строгость смягчается. Принцесса поворачивается и уходит, а веселье разгорается с новой силой. Затем наступает темнота, гости расходятся. </a:t>
            </a:r>
            <a:r>
              <a:rPr lang="ru-RU" sz="2000" dirty="0" err="1"/>
              <a:t>Зигфрид</a:t>
            </a:r>
            <a:r>
              <a:rPr lang="ru-RU" sz="2000" dirty="0"/>
              <a:t> остается в одиночестве, однако ему не хочется идти домой. Высоко в небе пролетает стая лебедей. Принц берет арбалет и отправляется охотиться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Pictures\15c24c706a1b8ea8b416ded28c7fdc2f-33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0238" y="1647825"/>
            <a:ext cx="5343525" cy="3562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Пользователь\Pictures\Film_shot0000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5863" y="1524000"/>
            <a:ext cx="677227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Дремучий лес. Среди зарослей раскинулось большое озеро. По водной глади плывут белые лебеди. Движения их хоть и плавные, но чувствуется какое-то неуловимое беспокойство. Птицы мечутся, словно что-то нарушает их покой. Это заколдованные девушки, только после полуночи они смогут принять человеческий облик. Злой волшебник </a:t>
            </a:r>
            <a:r>
              <a:rPr lang="ru-RU" sz="2400" dirty="0" err="1"/>
              <a:t>Ротбарт</a:t>
            </a:r>
            <a:r>
              <a:rPr lang="ru-RU" sz="2400" dirty="0"/>
              <a:t>, хозяин озера, властвует над беззащитными красавицами. И вот на берегу появляется </a:t>
            </a:r>
            <a:r>
              <a:rPr lang="ru-RU" sz="2400" dirty="0" err="1"/>
              <a:t>Зигфрид</a:t>
            </a:r>
            <a:r>
              <a:rPr lang="ru-RU" sz="2400" dirty="0"/>
              <a:t> с арбалетом в руках, решивший поохотиться. Он собирается выпустить стрелу в белую лебедь. Еще мгновение, и стрела насмерть пронзит благородную птицу. Но внезапно лебедь превращается в девушку несказанной красоты и грациозности. Это лебединая королева, Одетта. </a:t>
            </a:r>
            <a:r>
              <a:rPr lang="ru-RU" sz="2400" dirty="0" err="1"/>
              <a:t>Зигфрид</a:t>
            </a:r>
            <a:r>
              <a:rPr lang="ru-RU" sz="2400" dirty="0"/>
              <a:t> очарован, он никогда не видел столь прекрасного лица.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бединое озеро чайковский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5000" y="1652587"/>
            <a:ext cx="53340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759</Words>
  <Application>Microsoft Office PowerPoint</Application>
  <PresentationFormat>Экран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на тему: балет «Щелкунчик» П.И.Чайковский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балет «Щелкунчик» П.И.Чайковский</dc:title>
  <dc:creator>Пользователь</dc:creator>
  <cp:lastModifiedBy>Пользователь</cp:lastModifiedBy>
  <cp:revision>9</cp:revision>
  <dcterms:created xsi:type="dcterms:W3CDTF">2015-03-15T13:22:00Z</dcterms:created>
  <dcterms:modified xsi:type="dcterms:W3CDTF">2015-03-15T14:43:40Z</dcterms:modified>
</cp:coreProperties>
</file>