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4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47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0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8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6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1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7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39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9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2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0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1771-F080-4E9A-B245-7217476644C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7D8D1-F7A4-4E17-A620-E14F8D597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72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78873"/>
            <a:ext cx="9144000" cy="5514109"/>
          </a:xfrm>
        </p:spPr>
        <p:txBody>
          <a:bodyPr/>
          <a:lstStyle/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+mj-lt"/>
              </a:rPr>
              <a:t>Наглядно-демонстрационный материал по развитию речи.</a:t>
            </a:r>
            <a:endParaRPr lang="ru-RU" sz="3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60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60218"/>
            <a:ext cx="11333018" cy="6082145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Игра на усвоение категорий рода, числа, падежа существительных для детей 4-5 лет.</a:t>
            </a:r>
          </a:p>
          <a:p>
            <a:endParaRPr lang="ru-RU" sz="2800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Название игры. </a:t>
            </a:r>
            <a:r>
              <a:rPr lang="ru-RU" sz="2800" dirty="0" smtClean="0">
                <a:solidFill>
                  <a:srgbClr val="7030A0"/>
                </a:solidFill>
                <a:latin typeface="+mj-lt"/>
              </a:rPr>
              <a:t>Чего не хватает Мише, чтобы пойти на прогулку?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Цель.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+mj-lt"/>
              </a:rPr>
              <a:t>Формировать умение образовывать формы родительного падежа множественного числа существительных.</a:t>
            </a: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Материал</a:t>
            </a:r>
            <a:r>
              <a:rPr lang="ru-RU" sz="2800" dirty="0" smtClean="0">
                <a:solidFill>
                  <a:srgbClr val="7030A0"/>
                </a:solidFill>
                <a:latin typeface="+mj-lt"/>
              </a:rPr>
              <a:t>. Картинки с изображением зимней одежды: валенок, варежек, брюк, шарфа, куртки, шапки и др.</a:t>
            </a:r>
            <a:endParaRPr lang="ru-RU" sz="28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340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09" y="207820"/>
            <a:ext cx="11700164" cy="641465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Воспитатель.</a:t>
            </a:r>
            <a:r>
              <a:rPr lang="ru-RU" sz="2700" dirty="0" smtClean="0"/>
              <a:t> </a:t>
            </a:r>
            <a:r>
              <a:rPr lang="ru-RU" sz="2700" dirty="0" smtClean="0">
                <a:solidFill>
                  <a:srgbClr val="7030A0"/>
                </a:solidFill>
              </a:rPr>
              <a:t>Я вам расскажу историю про двух мальчиков. Мальчиков звали Толя и Миша. Толя аккуратный. У него вся зимняя одежда аккуратно сложена  в шкафчике. 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Какая зимняя одежда лежит у Толи в шкафчике?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Дети называют предметы одежды. По ходу называния воспитатель выставляет на доске соответствующие картинки. Если дети что-то не назовут, воспитатель показывает картинку-подсказку.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Толя быстро собрался на прогулку. Надел колготки, брюки, валенки…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Воспитатель снова перечисляет предметы одежды; по мере называния убирает с доски картинки.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А Миша никак не может собраться. Он был неаккуратный и всегда разбрасывал одежду. Миша нашел только шарф, шапку и варежки. Чего еще не хватает Мише, чтобы пойти на прогулку?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Дети  называют предметы по памяти, а воспитатель выставляет на доске соответствующие картинки. Если ребенок ошибается, тактично поправляет его.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074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72836"/>
            <a:ext cx="4516582" cy="530412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872836"/>
            <a:ext cx="4655127" cy="5304127"/>
          </a:xfrm>
        </p:spPr>
      </p:pic>
    </p:spTree>
    <p:extLst>
      <p:ext uri="{BB962C8B-B14F-4D97-AF65-F5344CB8AC3E}">
        <p14:creationId xmlns:p14="http://schemas.microsoft.com/office/powerpoint/2010/main" val="183220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4" y="762000"/>
            <a:ext cx="4890654" cy="570807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346" y="762000"/>
            <a:ext cx="5056910" cy="5708073"/>
          </a:xfrm>
        </p:spPr>
      </p:pic>
    </p:spTree>
    <p:extLst>
      <p:ext uri="{BB962C8B-B14F-4D97-AF65-F5344CB8AC3E}">
        <p14:creationId xmlns:p14="http://schemas.microsoft.com/office/powerpoint/2010/main" val="221701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8" y="720436"/>
            <a:ext cx="5500254" cy="545652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10" y="720436"/>
            <a:ext cx="4876800" cy="5456527"/>
          </a:xfrm>
        </p:spPr>
      </p:pic>
    </p:spTree>
    <p:extLst>
      <p:ext uri="{BB962C8B-B14F-4D97-AF65-F5344CB8AC3E}">
        <p14:creationId xmlns:p14="http://schemas.microsoft.com/office/powerpoint/2010/main" val="12578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17" y="290945"/>
            <a:ext cx="6262255" cy="620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36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68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         Воспитатель. Я вам расскажу историю про двух мальчиков. Мальчиков звали Толя и Миша. Толя аккуратный. У него вся зимняя одежда аккуратно сложена  в шкафчике.  Какая зимняя одежда лежит у Толи в шкафчике?  Дети называют предметы одежды. По ходу называния воспитатель выставляет на доске соответствующие картинки. Если дети что-то не назовут, воспитатель показывает картинку-подсказку.  Толя быстро собрался на прогулку. Надел колготки, брюки, валенки…  Воспитатель снова перечисляет предметы одежды; по мере называния убирает с доски картинки.  А Миша никак не может собраться. Он был неаккуратный и всегда разбрасывал одежду. Миша нашел только шарф, шапку и варежки. Чего еще не хватает Мише, чтобы пойти на прогулку?  Дети  называют предметы по памяти, а воспитатель выставляет на доске соответствующие картинки. Если ребенок ошибается, тактично поправляет его.      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 Istrator</dc:creator>
  <cp:lastModifiedBy>Admin Istrator</cp:lastModifiedBy>
  <cp:revision>13</cp:revision>
  <dcterms:created xsi:type="dcterms:W3CDTF">2015-02-20T09:14:56Z</dcterms:created>
  <dcterms:modified xsi:type="dcterms:W3CDTF">2015-02-20T12:16:44Z</dcterms:modified>
</cp:coreProperties>
</file>