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2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8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4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8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9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2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6DE2-784B-4528-A741-34744B15D26E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B877-604E-4039-9328-4D9279D1D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4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3602038"/>
            <a:ext cx="3709987" cy="3185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4429919"/>
            <a:ext cx="4288411" cy="2224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5" y="248223"/>
            <a:ext cx="4762500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5450" y="2137345"/>
            <a:ext cx="8610600" cy="19097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 и дорога»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в группе общеразвивающей направленности от 2 до 3 лет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7875" y="84771"/>
            <a:ext cx="8629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«Дошкольное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детский сад общеразвивающего вида с приоритетным осуществлением физического развития детей №4 «Родничок»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Ханты – Мансийского автономного 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– Югры городской округ город Радужный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9140" y="4580729"/>
            <a:ext cx="772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Непеляк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Ивановна,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" y="161887"/>
            <a:ext cx="4762500" cy="36480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sp>
        <p:nvSpPr>
          <p:cNvPr id="2" name="Прямоугольник 1"/>
          <p:cNvSpPr/>
          <p:nvPr/>
        </p:nvSpPr>
        <p:spPr>
          <a:xfrm>
            <a:off x="1743075" y="1578403"/>
            <a:ext cx="84867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Азбука пешехода: для дошкольников и детей начального школьного возраста.- М.: издательский Дом Третий Рим, 2007. – 60 с.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детского дорожно-транспортного травматизма: Методическое пособие / Под. общ. ред. В.Н. Кирьянова. – М.: Издательский Дом Третий Рим, 2007. – 56 с. 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ISBN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978-5-88924-039-6.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рекомендации: формирование у дошкольников навыков безопасного поведения на улицах и дорогах для педагогов дошкольных образовательных учреждений – М.: Издательский Дом Третий Рим, 2007.- 48 с.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Козловская Е.А., Козловский С.А. Азбука пешехода. Методическое пособие для воспитателей дошкольных образовательных учреждений и   начальной школы. – М. : Издательский Дом Третий Рим, 2007. – 25 с.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по организации работы детских садов по   профилактике детского дорожно-транспортного травматизма. Курган, 2006. – 72 с.</a:t>
            </a:r>
          </a:p>
          <a:p>
            <a:pPr indent="450215">
              <a:spcAft>
                <a:spcPts val="6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6096" y="577334"/>
            <a:ext cx="7466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spcAft>
                <a:spcPts val="6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Используемая литература: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1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1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" y="161887"/>
            <a:ext cx="4762500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724" y="365126"/>
            <a:ext cx="9444076" cy="12255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sp>
        <p:nvSpPr>
          <p:cNvPr id="7" name="Прямоугольник 6"/>
          <p:cNvSpPr/>
          <p:nvPr/>
        </p:nvSpPr>
        <p:spPr>
          <a:xfrm>
            <a:off x="1909724" y="1457324"/>
            <a:ext cx="82486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дорожно-транспортный травматизм является одной из самых болезненных проблем современного общества. Ежегодно на дорогах России совершаются десятки тысяч дорожно-транспортных происшествий с участием детей и подростков. Знание и соблюдение Правил дорожного движения поможет сформировать безопасное поведение детей на дорогах.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обучения дошкольников безопасному участию в дорожном движении актуальна и современна, её решение помогает сформировать у детей систему знаний, осознанных навыков безопасного участия в дорожном движении, и как следствие – снижение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транспортных происшествий с участием детей.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дошкольного возраста - особая категория пешеходов и пассажиров. К ним нельзя подходить с той же меркой, как и ко взрослым, ведь для них дословная трактовка ПДД неприемлема, а нормативное изложение обязанностей пешеходов и пассажиров на недоступной для них дорожной лексике требует от дошкольников абстрактного мышления, которое для них не характерно,- всё это затрудняет процесс обучения и воспитания.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4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" y="185737"/>
            <a:ext cx="4762500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24" y="365126"/>
            <a:ext cx="9629775" cy="1282700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 проекта: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sp>
        <p:nvSpPr>
          <p:cNvPr id="3" name="Прямоугольник 2"/>
          <p:cNvSpPr/>
          <p:nvPr/>
        </p:nvSpPr>
        <p:spPr>
          <a:xfrm>
            <a:off x="1724024" y="2009774"/>
            <a:ext cx="953452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по обучению детей 2-3 лет правилам дорожного движения: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детей пространственную ориентировку.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 детей с транспортными средствами: грузовым и легковым автомобилями, общественным транспортом.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Обучать различать красный и зеленый цвета.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дисциплинированность и сознательное выполнение правил дорожного движения, культуру поведения в дорожно-транспортном процессе.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для родителей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работу по пропаганде правил дорожного движения и безопасного образа жизни среди родителей.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Содействовать укреплению и развитию детско-родительских отношений через практическую деятельность.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для педагогов: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социально-профессиональную компетентность и личностный потенциал.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предметно-развивающую среду для поддержания познавательного интереса детей. </a:t>
            </a:r>
          </a:p>
        </p:txBody>
      </p:sp>
    </p:spTree>
    <p:extLst>
      <p:ext uri="{BB962C8B-B14F-4D97-AF65-F5344CB8AC3E}">
        <p14:creationId xmlns:p14="http://schemas.microsoft.com/office/powerpoint/2010/main" val="289372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" y="161887"/>
            <a:ext cx="4762500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174" y="365125"/>
            <a:ext cx="9572625" cy="1196975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Предполагаемый результат: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sp>
        <p:nvSpPr>
          <p:cNvPr id="5" name="Прямоугольник 4"/>
          <p:cNvSpPr/>
          <p:nvPr/>
        </p:nvSpPr>
        <p:spPr>
          <a:xfrm>
            <a:off x="1781174" y="1703595"/>
            <a:ext cx="747712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Проявляют интерес к различным видам транспорта;</a:t>
            </a:r>
          </a:p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Овладевают навыками поведения на улицах;</a:t>
            </a:r>
          </a:p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Знают некоторые значения дорожных знаков, их графическое изображение;</a:t>
            </a:r>
          </a:p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Сознательно выполняют элементарные правила дорожного движения. </a:t>
            </a:r>
          </a:p>
          <a:p>
            <a:pPr indent="450215" algn="just">
              <a:spcAft>
                <a:spcPts val="6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понимают цель проекта, участвуют в создании и пополнении уголка группы, в проведении выставок, праздников для детей группы;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осознанно относятся к вопросам личной безопасности и безопасности окружающих; проявляют дисциплинированность в соблюдении правил поведения; умеют предвидеть возможную опасность, находить способы избегать ее.</a:t>
            </a:r>
          </a:p>
        </p:txBody>
      </p:sp>
    </p:spTree>
    <p:extLst>
      <p:ext uri="{BB962C8B-B14F-4D97-AF65-F5344CB8AC3E}">
        <p14:creationId xmlns:p14="http://schemas.microsoft.com/office/powerpoint/2010/main" val="33343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" y="161887"/>
            <a:ext cx="4762500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274" y="365125"/>
            <a:ext cx="9534525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методы и средства работы с детьми: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sp>
        <p:nvSpPr>
          <p:cNvPr id="3" name="Прямоугольник 2"/>
          <p:cNvSpPr/>
          <p:nvPr/>
        </p:nvSpPr>
        <p:spPr>
          <a:xfrm>
            <a:off x="1990725" y="1893926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плакатов, наглядных пособий, фотографий о дорожных  ситуациях;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дидактических и подвижных игр по ПДД;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телевизионных передач, видеороликов, мультфильмов, театральных представлений по ПДД;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литературными произведениями;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дидактических, настольно-печатных, подвижных, сюжетных игр.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Правилам дорожного движения;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наблюдений, целевых прогулок.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8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" y="161887"/>
            <a:ext cx="4762500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474" y="365125"/>
            <a:ext cx="9458325" cy="1254125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 с родителями: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sp>
        <p:nvSpPr>
          <p:cNvPr id="3" name="Прямоугольник 2"/>
          <p:cNvSpPr/>
          <p:nvPr/>
        </p:nvSpPr>
        <p:spPr>
          <a:xfrm>
            <a:off x="2263875" y="1730282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совместные игры и мероприятия;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во время целевых прогулок;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практикумы.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36" y="422621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74" y="146641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5" y="422621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175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" y="161887"/>
            <a:ext cx="4762500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324" y="365125"/>
            <a:ext cx="9515475" cy="1325563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проекта: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sp>
        <p:nvSpPr>
          <p:cNvPr id="5" name="Прямоугольник 4"/>
          <p:cNvSpPr/>
          <p:nvPr/>
        </p:nvSpPr>
        <p:spPr>
          <a:xfrm>
            <a:off x="2059761" y="1690688"/>
            <a:ext cx="757001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этап – подготовительный.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тему, цели, задачи, содержание проекта и прогнозируемые результаты.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Обсудить с родителями проект, выяснить возможности, средства, необходимые для реализации проекта, определить содержание деятельности всех участников проекта.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этап – практический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мероприятий для детей и родителей.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>
              <a:spcAft>
                <a:spcPts val="6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этап - заключительный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итогов проекта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и проведение развлечения «Приключение Незнайки на улицах города».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Награждение победителей и участников выставки детско-родительских работ макетов: «Дорога», «Дома»;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1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" y="161887"/>
            <a:ext cx="4762500" cy="36480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507150"/>
            <a:ext cx="3240000" cy="243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25" y="3809962"/>
            <a:ext cx="3240000" cy="243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00" y="3909975"/>
            <a:ext cx="3240000" cy="243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50" y="507150"/>
            <a:ext cx="3240000" cy="243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730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" y="161887"/>
            <a:ext cx="4762500" cy="36480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3996531"/>
            <a:ext cx="1743075" cy="26193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63" y="383325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00" y="4110150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00" y="2983650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49" y="383325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0098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674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Тема Office</vt:lpstr>
      <vt:lpstr>«Дети и дорога» образовательный проект в группе общеразвивающей направленности от 2 до 3 лет</vt:lpstr>
      <vt:lpstr>Актуальность проекта </vt:lpstr>
      <vt:lpstr>Цели и задачи проекта:</vt:lpstr>
      <vt:lpstr>Предполагаемый результат:</vt:lpstr>
      <vt:lpstr>Формы методы и средства работы с детьми:</vt:lpstr>
      <vt:lpstr>Формы работы с родителями:</vt:lpstr>
      <vt:lpstr>Этапы проекта: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и дорога» образовательный проект в группе общеразвивающей направленности от 2 до 3 лет</dc:title>
  <dc:creator>Маркова Наталья</dc:creator>
  <cp:lastModifiedBy>Маркова Наталья</cp:lastModifiedBy>
  <cp:revision>5</cp:revision>
  <dcterms:created xsi:type="dcterms:W3CDTF">2015-03-15T06:02:42Z</dcterms:created>
  <dcterms:modified xsi:type="dcterms:W3CDTF">2015-03-15T06:36:27Z</dcterms:modified>
</cp:coreProperties>
</file>