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5" r:id="rId4"/>
    <p:sldId id="259" r:id="rId5"/>
    <p:sldId id="260" r:id="rId6"/>
    <p:sldId id="261" r:id="rId7"/>
    <p:sldId id="262" r:id="rId8"/>
    <p:sldId id="270" r:id="rId9"/>
    <p:sldId id="271" r:id="rId10"/>
    <p:sldId id="272" r:id="rId11"/>
    <p:sldId id="263" r:id="rId12"/>
    <p:sldId id="273" r:id="rId13"/>
    <p:sldId id="274" r:id="rId14"/>
    <p:sldId id="275" r:id="rId15"/>
    <p:sldId id="264" r:id="rId16"/>
    <p:sldId id="276" r:id="rId17"/>
    <p:sldId id="277" r:id="rId18"/>
    <p:sldId id="278" r:id="rId19"/>
    <p:sldId id="265" r:id="rId20"/>
    <p:sldId id="279" r:id="rId21"/>
    <p:sldId id="266" r:id="rId22"/>
    <p:sldId id="280" r:id="rId23"/>
    <p:sldId id="281" r:id="rId24"/>
    <p:sldId id="267" r:id="rId25"/>
    <p:sldId id="282" r:id="rId26"/>
    <p:sldId id="268" r:id="rId27"/>
    <p:sldId id="283" r:id="rId28"/>
    <p:sldId id="269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0CCD559-8AB1-45B7-AA56-28468E3034BC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6AA8ED8-9ECD-4346-B350-92D8429C1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51.MOV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36.MOV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44.MO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45.MOV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52.MOV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46.MOV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47.MOV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37.MOV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53.MOV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48.MOV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49.MOV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54.MOV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50.MO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_Notebook\Desktop\&#1074;&#1080;&#1076;&#1077;&#1086;%20&#1077;&#1083;%20&#1074;&#1072;&#1083;\MVI_2142.M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ВЫЗЫВАНИЕ ЗВУКОВ С ПОМОЩЬЮ ФОНЕТИЧЕСКОЙ РИТМИКИ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учитель-логопед МДОАУ № 60</a:t>
            </a:r>
          </a:p>
          <a:p>
            <a:r>
              <a:rPr lang="ru-RU" dirty="0" smtClean="0"/>
              <a:t>Николаева Елена Валерьевна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51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93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Взрывные глухие согласные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Движения быстрые, резкие, напряженные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36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335" y="0"/>
            <a:ext cx="9099665" cy="68247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44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63169" y="0"/>
            <a:ext cx="9387697" cy="70407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45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195692" y="-126014"/>
            <a:ext cx="9339692" cy="7004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Взрывные звонкие согласные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Движения быстрые, но расслабленные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52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72009" y="0"/>
            <a:ext cx="9243681" cy="693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46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-213270"/>
            <a:ext cx="9528043" cy="7146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47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" y="-188638"/>
            <a:ext cx="9567208" cy="71754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Смычно-проходные согласные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Движения медленные, плавные, достаточно напряженные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627212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effectLst/>
              </a:rPr>
              <a:t>Фонетическая ритмика – это система двигательных упражнений, в которых различные движения (корпуса, головы, ног, рук) сочетаются с произнесением определенного речевого материала (фраз, слов, слогов, звуков)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Центр СУВАГ (Хорватия)</a:t>
            </a:r>
            <a:endParaRPr lang="ru-RU" dirty="0">
              <a:effectLst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37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432032" cy="693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Фрикативные глухие согласные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Движения плавные, продолжительные, очень напряженные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53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575708" cy="6939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48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7671" cy="70407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Фрикативные звонкие согласные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Движения очень напряженные, дрожащие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49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54008"/>
            <a:ext cx="9143999" cy="6716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Вибрант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Движения напряженные, сильные, длительные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54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93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Аффрикаты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Движения напряженные, сильные, краткие переходящие друг в друга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59558"/>
          </a:xfrm>
        </p:spPr>
        <p:txBody>
          <a:bodyPr/>
          <a:lstStyle/>
          <a:p>
            <a:pPr algn="l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432791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ДВИЖЕНИЯ ДЕТЕЙ ХАРАКТЕРИЗУЮТСЯ ТРЕМЯ ОСНОВНЫМИ ЭЛЕМЕНТАМИ: НАПРЯЖЕННОСТЬЮ, ИНТЕНСИВНОСТЬЮ И ВРЕМЕНЕМ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Напряженность 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Напряженно</a:t>
            </a:r>
          </a:p>
          <a:p>
            <a:r>
              <a:rPr lang="ru-RU" dirty="0" smtClean="0"/>
              <a:t>Слегка напряженно</a:t>
            </a:r>
          </a:p>
          <a:p>
            <a:r>
              <a:rPr lang="ru-RU" dirty="0" smtClean="0"/>
              <a:t>Ненапряженно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Интенсивность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Сильно</a:t>
            </a:r>
          </a:p>
          <a:p>
            <a:r>
              <a:rPr lang="ru-RU" dirty="0" smtClean="0"/>
              <a:t>Слабо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Время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Длительно</a:t>
            </a:r>
          </a:p>
          <a:p>
            <a:r>
              <a:rPr lang="ru-RU" dirty="0" smtClean="0"/>
              <a:t>Кратко</a:t>
            </a:r>
          </a:p>
          <a:p>
            <a:r>
              <a:rPr lang="ru-RU" dirty="0" smtClean="0"/>
              <a:t>Удлиненно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Гласные звуки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Движения плавные, достаточно продолжительные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50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2142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67</TotalTime>
  <Words>146</Words>
  <Application>Microsoft Office PowerPoint</Application>
  <PresentationFormat>Экран (4:3)</PresentationFormat>
  <Paragraphs>33</Paragraphs>
  <Slides>29</Slides>
  <Notes>0</Notes>
  <HiddenSlides>0</HiddenSlides>
  <MMClips>14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Литейная</vt:lpstr>
      <vt:lpstr>ВЫЗЫВАНИЕ ЗВУКОВ С ПОМОЩЬЮ ФОНЕТИЧЕСКОЙ РИТМИКИ</vt:lpstr>
      <vt:lpstr>Фонетическая ритмика – это система двигательных упражнений, в которых различные движения (корпуса, головы, ног, рук) сочетаются с произнесением определенного речевого материала (фраз, слов, слогов, звуков) Центр СУВАГ (Хорватия)</vt:lpstr>
      <vt:lpstr>ДВИЖЕНИЯ ДЕТЕЙ ХАРАКТЕРИЗУЮТСЯ ТРЕМЯ ОСНОВНЫМИ ЭЛЕМЕНТАМИ: НАПРЯЖЕННОСТЬЮ, ИНТЕНСИВНОСТЬЮ И ВРЕМЕНЕМ</vt:lpstr>
      <vt:lpstr>Напряженность    </vt:lpstr>
      <vt:lpstr>Интенсивность</vt:lpstr>
      <vt:lpstr>Время</vt:lpstr>
      <vt:lpstr>Гласные звуки</vt:lpstr>
      <vt:lpstr>Слайд 8</vt:lpstr>
      <vt:lpstr>Слайд 9</vt:lpstr>
      <vt:lpstr>Слайд 10</vt:lpstr>
      <vt:lpstr>Взрывные глухие согласные</vt:lpstr>
      <vt:lpstr>Слайд 12</vt:lpstr>
      <vt:lpstr>Слайд 13</vt:lpstr>
      <vt:lpstr>Слайд 14</vt:lpstr>
      <vt:lpstr>Взрывные звонкие согласные</vt:lpstr>
      <vt:lpstr>Слайд 16</vt:lpstr>
      <vt:lpstr>Слайд 17</vt:lpstr>
      <vt:lpstr>Слайд 18</vt:lpstr>
      <vt:lpstr>Смычно-проходные согласные</vt:lpstr>
      <vt:lpstr>Слайд 20</vt:lpstr>
      <vt:lpstr>Фрикативные глухие согласные</vt:lpstr>
      <vt:lpstr>Слайд 22</vt:lpstr>
      <vt:lpstr>Слайд 23</vt:lpstr>
      <vt:lpstr>Фрикативные звонкие согласные</vt:lpstr>
      <vt:lpstr>Слайд 25</vt:lpstr>
      <vt:lpstr>Вибрант</vt:lpstr>
      <vt:lpstr>Слайд 27</vt:lpstr>
      <vt:lpstr>Аффрикаты</vt:lpstr>
      <vt:lpstr>СПАСИБО ЗА ВНИМАНИЕ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ВЫЗЫВАНИЕ ЗВУКОВ С ПОМОЩЬЮ ФОНЕТИЧЕСКОЙ РИТМИКИ</dc:title>
  <dc:creator>Acer_Notebook</dc:creator>
  <cp:lastModifiedBy>Acer_Notebook</cp:lastModifiedBy>
  <cp:revision>9</cp:revision>
  <dcterms:created xsi:type="dcterms:W3CDTF">2015-02-08T09:15:57Z</dcterms:created>
  <dcterms:modified xsi:type="dcterms:W3CDTF">2015-02-13T13:44:07Z</dcterms:modified>
</cp:coreProperties>
</file>