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0" r:id="rId6"/>
    <p:sldId id="269" r:id="rId7"/>
    <p:sldId id="268" r:id="rId8"/>
    <p:sldId id="267" r:id="rId9"/>
    <p:sldId id="271" r:id="rId10"/>
    <p:sldId id="274" r:id="rId11"/>
    <p:sldId id="277" r:id="rId12"/>
    <p:sldId id="278" r:id="rId13"/>
    <p:sldId id="276" r:id="rId14"/>
    <p:sldId id="275" r:id="rId15"/>
    <p:sldId id="284" r:id="rId16"/>
    <p:sldId id="283" r:id="rId17"/>
    <p:sldId id="282" r:id="rId18"/>
    <p:sldId id="281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6704684_0lik.ru_8f74c44d1b0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rot="212474">
            <a:off x="2753848" y="561283"/>
            <a:ext cx="4000529" cy="4462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№56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Северяночка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 ролевая игра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«Поликлиника»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старшего  дошкольного возраста  «А»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: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Франчук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Т.атьяна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Валентиновна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.Нижневартовск, 2015год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28" y="214290"/>
            <a:ext cx="650085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Советы «Как вести себя в поликлинике»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2428860" y="785794"/>
            <a:ext cx="3786182" cy="257176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71802" y="1378616"/>
            <a:ext cx="235745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 может  заболеть,</a:t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простудиться ,заразиться, </a:t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поэтому лечиться  надо</a:t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Вовремя уметь.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расскажем вам сейчас.</a:t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приходят к докторам.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0" y="928670"/>
            <a:ext cx="2714644" cy="27146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786446" y="500042"/>
            <a:ext cx="3071834" cy="28575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286512" y="1276279"/>
            <a:ext cx="20717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ты решил  идти в больницу,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Положено  умыться,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Причесаться, оглядеться,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Чистенько  одеться.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0034" y="1742205"/>
            <a:ext cx="1785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ты пришел в поликлинику-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забудь получить в регистратуре карточку.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P10409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3643314"/>
            <a:ext cx="471490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блако 12"/>
          <p:cNvSpPr/>
          <p:nvPr/>
        </p:nvSpPr>
        <p:spPr>
          <a:xfrm>
            <a:off x="6643702" y="2714620"/>
            <a:ext cx="2500298" cy="30718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00892" y="3551947"/>
            <a:ext cx="19288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Запомни все рекомендации    врача   и строго выполняй эти советы.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 спасибо  врачу за помощь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блако 5"/>
          <p:cNvSpPr/>
          <p:nvPr/>
        </p:nvSpPr>
        <p:spPr>
          <a:xfrm>
            <a:off x="2786050" y="214290"/>
            <a:ext cx="3786214" cy="28575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0" y="357166"/>
            <a:ext cx="3428992" cy="300039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357918" y="0"/>
            <a:ext cx="2786082" cy="250030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0" y="2500306"/>
            <a:ext cx="3286148" cy="17859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868" y="977635"/>
            <a:ext cx="2857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забывай, к какому врачу ты направляешься 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Уши больные лечит доктор ЛОР.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травма у тебя –то лечись у травматолога.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Коль ты просто заболел- тебе нужен терапевт.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10" y="853620"/>
            <a:ext cx="228601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Веди себя в поликлинике тихо 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разговаривай  в поликлинике слишком громко.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лезь в кабинет без очереди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072330" y="612788"/>
            <a:ext cx="17145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заглядывай в кабинет врача без вызова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Как ты не понимаешь,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 доктору мешаешь!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0034" y="3259338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Чихать и кашлять нужно в носовой платок.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0" y="3786190"/>
            <a:ext cx="2786082" cy="207170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71472" y="4255180"/>
            <a:ext cx="1714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бойся врачей, они всегда помогут тебе стать здоровым.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P1040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2786058"/>
            <a:ext cx="542928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блако 5"/>
          <p:cNvSpPr/>
          <p:nvPr/>
        </p:nvSpPr>
        <p:spPr>
          <a:xfrm>
            <a:off x="0" y="500042"/>
            <a:ext cx="4643470" cy="2000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ролей и игра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409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357166"/>
            <a:ext cx="4572000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409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643182"/>
            <a:ext cx="5072066" cy="4214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DSCN27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86314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27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4810" y="2428844"/>
            <a:ext cx="4929190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лако 7"/>
          <p:cNvSpPr/>
          <p:nvPr/>
        </p:nvSpPr>
        <p:spPr>
          <a:xfrm>
            <a:off x="5500694" y="357166"/>
            <a:ext cx="3429024" cy="192882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Регистратура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DSCN27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4357718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27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86182" y="2214530"/>
            <a:ext cx="5143536" cy="4500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лако 7"/>
          <p:cNvSpPr/>
          <p:nvPr/>
        </p:nvSpPr>
        <p:spPr>
          <a:xfrm>
            <a:off x="4714876" y="857232"/>
            <a:ext cx="3857652" cy="114300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кабинете ЛОР- врача!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DSCN27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428604"/>
            <a:ext cx="4572032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N27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9" y="2928934"/>
            <a:ext cx="4500560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Облако 7"/>
          <p:cNvSpPr/>
          <p:nvPr/>
        </p:nvSpPr>
        <p:spPr>
          <a:xfrm>
            <a:off x="5072066" y="1000108"/>
            <a:ext cx="3643338" cy="148590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процедурном кабинете!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DSCN27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85728"/>
            <a:ext cx="442915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SCN27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428868"/>
            <a:ext cx="4857752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лако 7"/>
          <p:cNvSpPr/>
          <p:nvPr/>
        </p:nvSpPr>
        <p:spPr>
          <a:xfrm>
            <a:off x="5143504" y="857232"/>
            <a:ext cx="3143272" cy="135732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АПТЕКЕ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DSCN27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785794"/>
            <a:ext cx="485775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Облако 7"/>
          <p:cNvSpPr/>
          <p:nvPr/>
        </p:nvSpPr>
        <p:spPr>
          <a:xfrm>
            <a:off x="5143504" y="1285860"/>
            <a:ext cx="3500462" cy="192882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БУФЕТЕ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DSCN27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857232"/>
            <a:ext cx="4000528" cy="4643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DSCN276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2000240"/>
            <a:ext cx="6072198" cy="4643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Облако 7"/>
          <p:cNvSpPr/>
          <p:nvPr/>
        </p:nvSpPr>
        <p:spPr>
          <a:xfrm>
            <a:off x="4429124" y="571480"/>
            <a:ext cx="4357718" cy="121444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ТРАВМАТОЛОГА!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P10409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00042"/>
            <a:ext cx="5643602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P10409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857232"/>
            <a:ext cx="428628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6602845_futuru.ru.2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86182" y="1632125"/>
            <a:ext cx="49292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Формировать  ролевое  взаимодействие.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Учить создавать игровую обстановку, используя реальные                              предметы, а также предметы заместители.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 детей о профессиях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врача-лора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врача- травматолога, врача педиатра, медицинской сестры, санитарки,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фармацефта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правила поведения в общественных местах, в поликлинике.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.Воспитывать уважение к труду медицинских работников.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игровой диалог, игровое взаимодействие.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и активизировать  словарный запас.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4214818"/>
            <a:ext cx="2105025" cy="2171700"/>
          </a:xfrm>
          <a:prstGeom prst="rect">
            <a:avLst/>
          </a:prstGeom>
        </p:spPr>
      </p:pic>
      <p:sp>
        <p:nvSpPr>
          <p:cNvPr id="8" name="Вертикальный свиток 7"/>
          <p:cNvSpPr/>
          <p:nvPr/>
        </p:nvSpPr>
        <p:spPr>
          <a:xfrm>
            <a:off x="928662" y="1285860"/>
            <a:ext cx="5786478" cy="457203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ArchUpPour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710502_html_m453835b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5286388"/>
            <a:ext cx="1371666" cy="1379979"/>
          </a:xfrm>
          <a:prstGeom prst="rect">
            <a:avLst/>
          </a:prstGeom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86050" y="3714752"/>
            <a:ext cx="21812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4125947_0lik.ru_futuru.ru.18kopirovani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643174" y="1142984"/>
            <a:ext cx="3643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Роли: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врач педиатр, врач травматолог, медсестра, работник регистратуры, санитарка,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фамацевт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буфетчица, больные. Главврач поликлиники. 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Игровые ситуации: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«На осмотре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«Приём в процедурном кабинете», «В аптеке», «В регистратуре», «Приём у травматолога», «В буфете».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643306" y="1000108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белые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халаты, шапочки, косынки, повязки,  ручки и блокнот для рецептов, фонендоскоп, тонометр, градусник, вата, бинт, пинцет, ножницы, губка, шприц, мази, таблетки, порошки , игровые деньги,   медкарты, телефон, продукты для буфета, лекарства для аптеки, надписи названия кабинетов.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3" descr="medsestra_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71744"/>
            <a:ext cx="3357586" cy="3929066"/>
          </a:xfrm>
          <a:prstGeom prst="rect">
            <a:avLst/>
          </a:prstGeom>
        </p:spPr>
      </p:pic>
      <p:pic>
        <p:nvPicPr>
          <p:cNvPr id="9" name="Рисунок 8" descr="512438898_7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3286124"/>
            <a:ext cx="5072098" cy="34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928670"/>
            <a:ext cx="642942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000364" y="1928802"/>
            <a:ext cx="3071834" cy="185738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Экскурсия в медицинский кабинет детского сада.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kqikscq0ek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612"/>
            <a:ext cx="242886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Выноска со стрелкой вверх 4"/>
          <p:cNvSpPr/>
          <p:nvPr/>
        </p:nvSpPr>
        <p:spPr>
          <a:xfrm>
            <a:off x="2000232" y="1500174"/>
            <a:ext cx="4500594" cy="1285884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Наблюдение за работой врача (прослушивает фонендоскопом, осматривает уши , задает вопросы).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10502_html_2c1180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0"/>
            <a:ext cx="1620982" cy="1428736"/>
          </a:xfrm>
          <a:prstGeom prst="rect">
            <a:avLst/>
          </a:prstGeom>
        </p:spPr>
      </p:pic>
      <p:pic>
        <p:nvPicPr>
          <p:cNvPr id="7" name="Рисунок 6" descr="u-vrach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786058"/>
            <a:ext cx="4024314" cy="382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10540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2786058"/>
            <a:ext cx="4929222" cy="3776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1414741318general_pages_i39991_detskaya_poliklinika_postoronnim_vxod_vospreshche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2857496"/>
            <a:ext cx="414340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Выноска со стрелкой вверх 4"/>
          <p:cNvSpPr/>
          <p:nvPr/>
        </p:nvSpPr>
        <p:spPr>
          <a:xfrm>
            <a:off x="2857488" y="3429000"/>
            <a:ext cx="3500462" cy="1571636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oocover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428604"/>
            <a:ext cx="3643338" cy="3000396"/>
          </a:xfrm>
          <a:prstGeom prst="rect">
            <a:avLst/>
          </a:prstGeom>
        </p:spPr>
      </p:pic>
      <p:pic>
        <p:nvPicPr>
          <p:cNvPr id="7" name="Рисунок 6" descr="V-Mayakovskiy-Kem-by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3" y="1500174"/>
            <a:ext cx="2571768" cy="4071966"/>
          </a:xfrm>
          <a:prstGeom prst="rect">
            <a:avLst/>
          </a:prstGeom>
        </p:spPr>
      </p:pic>
      <p:pic>
        <p:nvPicPr>
          <p:cNvPr id="8" name="Рисунок 7" descr="121017999_5022783_img_05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3286124"/>
            <a:ext cx="2571738" cy="338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858016" y="2643182"/>
            <a:ext cx="178595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Э.Успенский «Играли в больницу»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143728"/>
          </a:xfrm>
        </p:spPr>
      </p:pic>
      <p:sp>
        <p:nvSpPr>
          <p:cNvPr id="5" name="Выноска со стрелкой вверх 4"/>
          <p:cNvSpPr/>
          <p:nvPr/>
        </p:nvSpPr>
        <p:spPr>
          <a:xfrm>
            <a:off x="2214546" y="2428868"/>
            <a:ext cx="5072098" cy="1571636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Экскурсия к детской поликлинике. ( с родителями)</a:t>
            </a:r>
            <a:endParaRPr lang="ru-RU" dirty="0"/>
          </a:p>
        </p:txBody>
      </p:sp>
      <p:pic>
        <p:nvPicPr>
          <p:cNvPr id="6" name="Рисунок 5" descr="poliklinika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0"/>
            <a:ext cx="3643338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54282-2cb0b2f6bef8b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4283" y="857232"/>
            <a:ext cx="450059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Стук в дверь. Входят девочка- мама  с ребёнком.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 Это кто у нас за гости. Ой, а почему вы такие грустные?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Мама: У меня заболел сын Вадим.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простыл.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не знаю что делать с ним.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Воспитатель: Ребята, давайте подскажем маме и Вадиму куда нужно обращаться  с болезнью.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Правильно, в поликлинику.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Мама: Но я не знаю, как туда попасть и что там делать.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Не волнуйтесь мама, мы вам с ребятами сейчас всё расскажем и покажем.  Детская поликлиника- это медицинское учреждение, где оказывают помощь больным детям.  </a:t>
            </a:r>
          </a:p>
          <a:p>
            <a:endParaRPr lang="ru-RU" dirty="0"/>
          </a:p>
        </p:txBody>
      </p:sp>
      <p:pic>
        <p:nvPicPr>
          <p:cNvPr id="7" name="Рисунок 6" descr="P10409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714356"/>
            <a:ext cx="4643438" cy="592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488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 Windows</cp:lastModifiedBy>
  <cp:revision>23</cp:revision>
  <dcterms:created xsi:type="dcterms:W3CDTF">2015-03-15T01:10:40Z</dcterms:created>
  <dcterms:modified xsi:type="dcterms:W3CDTF">2015-03-15T16:39:46Z</dcterms:modified>
</cp:coreProperties>
</file>