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70" r:id="rId5"/>
    <p:sldId id="271" r:id="rId6"/>
    <p:sldId id="261" r:id="rId7"/>
    <p:sldId id="260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5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488799F-379E-4762-AEDB-DFFC0F668DE5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F7D2-2B82-4CAD-892B-0AC9BFF4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B2A0-4C39-4919-BA11-82697689A7D3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0906-7D96-41D9-9697-C8D6C4C12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7A20-C287-44C4-B1FF-A24FC961C6F5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FB42-B94C-4EB3-92F8-3FACA8CDE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1DD0-7DC2-4FAA-BD8B-A4F6C3F8750D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4FB9-288A-4A58-81B9-9D908FB68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9CAE-4535-4980-B17C-81DEA4939FBD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3D75-3C71-4953-B0C6-12E35DFB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36BB-F0D1-4939-B230-2B11A6835CE7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0438-705D-44C8-A050-17E817D3E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B207-098C-4EF5-A155-0917A88522B7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7168-06D3-4A7A-8211-DA4709FE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1960-0B36-4803-AFC5-C7220931A47C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7C8D-D56C-461C-9AF1-C28E988F2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5D9F-6441-4980-94DE-2DA044F3D12C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9DDF-366F-4F21-A182-47ED5AAF8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DA8D-A099-4B04-9C02-5731C90BA55A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102A-AF78-41D2-BCED-F1E42413D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96A5-9F5A-466A-A4EB-B0887FD2BA00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C854-0107-43D0-975F-1FF003A23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EABDF-AD19-4ECF-B146-9296357ACFD8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6F0D6D-73B2-4DEA-8BF8-0F5FBEEE9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26" y="500042"/>
            <a:ext cx="914217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Мультимедийная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 презентация для старшей 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группы «</a:t>
            </a:r>
            <a:r>
              <a:rPr lang="ru-RU" sz="5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Лесные животные»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15" name="TextBox 14"/>
          <p:cNvSpPr txBox="1">
            <a:spLocks noChangeArrowheads="1"/>
          </p:cNvSpPr>
          <p:nvPr/>
        </p:nvSpPr>
        <p:spPr bwMode="auto">
          <a:xfrm>
            <a:off x="5143500" y="3500438"/>
            <a:ext cx="4000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Составила: Старченко Ольга Валентиновна воспитатель МБДОУ ДС КВ №21</a:t>
            </a:r>
          </a:p>
        </p:txBody>
      </p:sp>
      <p:sp>
        <p:nvSpPr>
          <p:cNvPr id="13316" name="TextBox 15"/>
          <p:cNvSpPr txBox="1">
            <a:spLocks noChangeArrowheads="1"/>
          </p:cNvSpPr>
          <p:nvPr/>
        </p:nvSpPr>
        <p:spPr bwMode="auto">
          <a:xfrm>
            <a:off x="2643188" y="5929313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Смоленск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921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Доскажи словечко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57188" y="2000250"/>
            <a:ext cx="878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За мамой медведицей шел……                    Кто? </a:t>
            </a:r>
          </a:p>
        </p:txBody>
      </p:sp>
      <p:pic>
        <p:nvPicPr>
          <p:cNvPr id="23556" name="Picture 2" descr="C:\Users\Володя\Desktop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0"/>
            <a:ext cx="428942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Володя\Desktop\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2857500"/>
            <a:ext cx="4381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921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Доскажи словечко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1700213"/>
            <a:ext cx="8643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 мамой зайчихой прыгал……                  Кто? </a:t>
            </a:r>
          </a:p>
        </p:txBody>
      </p:sp>
      <p:pic>
        <p:nvPicPr>
          <p:cNvPr id="24580" name="Picture 2" descr="C:\Users\Володя\Desktop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00375"/>
            <a:ext cx="4324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Володя\Desktop\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5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921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Доскажи словечко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28625" y="1857375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За мамой бельчихой скакал……             Кто? </a:t>
            </a:r>
          </a:p>
        </p:txBody>
      </p:sp>
      <p:pic>
        <p:nvPicPr>
          <p:cNvPr id="25604" name="Picture 2" descr="C:\Users\Володя\Desktop\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0"/>
            <a:ext cx="443865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Володя\Desktop\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857500"/>
            <a:ext cx="411956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85728"/>
            <a:ext cx="59874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Четвёртый лишний</a:t>
            </a:r>
          </a:p>
        </p:txBody>
      </p:sp>
      <p:pic>
        <p:nvPicPr>
          <p:cNvPr id="26627" name="Picture 5" descr="бе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628775"/>
            <a:ext cx="203041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3" descr="лиса силуэ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656013"/>
            <a:ext cx="2322513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 descr="медведь силуэ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860800"/>
            <a:ext cx="21859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Володя\Desktop\7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26841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85728"/>
            <a:ext cx="3391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Источники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50825" y="1196975"/>
            <a:ext cx="85693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/>
              <a:t>Изображение. </a:t>
            </a:r>
            <a:r>
              <a:rPr lang="en-US" sz="2000"/>
              <a:t>[</a:t>
            </a:r>
            <a:r>
              <a:rPr lang="ru-RU" sz="2000"/>
              <a:t>Электронные ресурсы</a:t>
            </a:r>
            <a:r>
              <a:rPr lang="en-US" sz="2000"/>
              <a:t>]</a:t>
            </a:r>
            <a:r>
              <a:rPr lang="ru-RU" sz="2000"/>
              <a:t>. –</a:t>
            </a:r>
            <a:r>
              <a:rPr lang="en-US" sz="2000"/>
              <a:t> URL</a:t>
            </a:r>
            <a:r>
              <a:rPr lang="ru-RU" sz="2000"/>
              <a:t>: </a:t>
            </a:r>
            <a:r>
              <a:rPr lang="en-US" sz="2000">
                <a:latin typeface="Gill Sans MT" pitchFamily="34" charset="0"/>
              </a:rPr>
              <a:t>http://dalance.ru/portfolio/corroc/12770/</a:t>
            </a:r>
            <a:r>
              <a:rPr lang="ru-RU" sz="2000"/>
              <a:t> (дата обращения 17.11.2014).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Изображение. </a:t>
            </a:r>
            <a:r>
              <a:rPr lang="en-US" sz="2000"/>
              <a:t>[</a:t>
            </a:r>
            <a:r>
              <a:rPr lang="ru-RU" sz="2000"/>
              <a:t>Электронные ресурсы</a:t>
            </a:r>
            <a:r>
              <a:rPr lang="en-US" sz="2000"/>
              <a:t>]</a:t>
            </a:r>
            <a:r>
              <a:rPr lang="ru-RU" sz="2000"/>
              <a:t>. –</a:t>
            </a:r>
            <a:r>
              <a:rPr lang="en-US" sz="2000"/>
              <a:t> URL</a:t>
            </a:r>
            <a:r>
              <a:rPr lang="ru-RU" sz="2000"/>
              <a:t>: </a:t>
            </a:r>
            <a:r>
              <a:rPr lang="en-US" sz="2000">
                <a:latin typeface="Gill Sans MT" pitchFamily="34" charset="0"/>
              </a:rPr>
              <a:t>http://www.delfi.lv/showtime/news/assorts/news/na-kurorte-medved-ustroil-pogrom-v-magazine.d?id=41333733</a:t>
            </a:r>
            <a:r>
              <a:rPr lang="ru-RU" sz="2000"/>
              <a:t>(дата обращения 17.11.2014).</a:t>
            </a:r>
            <a:endParaRPr lang="ru-RU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/>
              <a:t>Изображение. </a:t>
            </a:r>
            <a:r>
              <a:rPr lang="en-US" sz="2000"/>
              <a:t>[</a:t>
            </a:r>
            <a:r>
              <a:rPr lang="ru-RU" sz="2000"/>
              <a:t>Электронные ресурсы</a:t>
            </a:r>
            <a:r>
              <a:rPr lang="en-US" sz="2000"/>
              <a:t>]</a:t>
            </a:r>
            <a:r>
              <a:rPr lang="ru-RU" sz="2000"/>
              <a:t>. –</a:t>
            </a:r>
            <a:r>
              <a:rPr lang="en-US" sz="2000"/>
              <a:t> URL</a:t>
            </a:r>
            <a:r>
              <a:rPr lang="ru-RU" sz="2000"/>
              <a:t>: </a:t>
            </a:r>
            <a:r>
              <a:rPr lang="en-US" sz="2000">
                <a:latin typeface="Gill Sans MT" pitchFamily="34" charset="0"/>
              </a:rPr>
              <a:t>http://knigi2506.com/medvedi-ursus/</a:t>
            </a:r>
            <a:r>
              <a:rPr lang="ru-RU" sz="2000"/>
              <a:t>(дата обращения 17.11.2014).</a:t>
            </a:r>
            <a:endParaRPr lang="ru-RU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/>
              <a:t>Изображение. </a:t>
            </a:r>
            <a:r>
              <a:rPr lang="en-US" sz="2000"/>
              <a:t>[</a:t>
            </a:r>
            <a:r>
              <a:rPr lang="ru-RU" sz="2000"/>
              <a:t>Электронные ресурсы</a:t>
            </a:r>
            <a:r>
              <a:rPr lang="en-US" sz="2000"/>
              <a:t>]</a:t>
            </a:r>
            <a:r>
              <a:rPr lang="ru-RU" sz="2000"/>
              <a:t>. –</a:t>
            </a:r>
            <a:r>
              <a:rPr lang="en-US" sz="2000"/>
              <a:t> URL</a:t>
            </a:r>
            <a:r>
              <a:rPr lang="ru-RU" sz="2000"/>
              <a:t>: </a:t>
            </a:r>
            <a:r>
              <a:rPr lang="en-US" sz="2000">
                <a:latin typeface="Gill Sans MT" pitchFamily="34" charset="0"/>
              </a:rPr>
              <a:t>http://www.ehow.co.uk/how_8714900_stop-animals-digging-mulch-flowers.html</a:t>
            </a:r>
            <a:r>
              <a:rPr lang="ru-RU" sz="2000"/>
              <a:t>(дата обращения 17.11.2014).</a:t>
            </a:r>
            <a:endParaRPr lang="ru-RU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/>
              <a:t>Изображение. </a:t>
            </a:r>
            <a:r>
              <a:rPr lang="en-US" sz="2000"/>
              <a:t>[</a:t>
            </a:r>
            <a:r>
              <a:rPr lang="ru-RU" sz="2000"/>
              <a:t>Электронные ресурсы</a:t>
            </a:r>
            <a:r>
              <a:rPr lang="en-US" sz="2000"/>
              <a:t>]</a:t>
            </a:r>
            <a:r>
              <a:rPr lang="ru-RU" sz="2000"/>
              <a:t>. –</a:t>
            </a:r>
            <a:r>
              <a:rPr lang="en-US" sz="2000"/>
              <a:t> URL</a:t>
            </a:r>
            <a:r>
              <a:rPr lang="ru-RU" sz="2000"/>
              <a:t>: </a:t>
            </a:r>
            <a:r>
              <a:rPr lang="en-US" sz="2000">
                <a:latin typeface="Gill Sans MT" pitchFamily="34" charset="0"/>
              </a:rPr>
              <a:t>http://anag67.ucoz.ru/forum/22-54-3</a:t>
            </a:r>
            <a:r>
              <a:rPr lang="ru-RU" sz="2000"/>
              <a:t>(дата обращения 17.11.2014).</a:t>
            </a:r>
            <a:endParaRPr lang="ru-RU" sz="2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/>
              <a:t>Изображение. </a:t>
            </a:r>
            <a:r>
              <a:rPr lang="en-US" sz="2000"/>
              <a:t>[</a:t>
            </a:r>
            <a:r>
              <a:rPr lang="ru-RU" sz="2000"/>
              <a:t>Электронные ресурсы</a:t>
            </a:r>
            <a:r>
              <a:rPr lang="en-US" sz="2000"/>
              <a:t>]</a:t>
            </a:r>
            <a:r>
              <a:rPr lang="ru-RU" sz="2000"/>
              <a:t>. –</a:t>
            </a:r>
            <a:r>
              <a:rPr lang="en-US" sz="2000"/>
              <a:t> URL</a:t>
            </a:r>
            <a:r>
              <a:rPr lang="ru-RU" sz="2000"/>
              <a:t>: </a:t>
            </a:r>
            <a:r>
              <a:rPr lang="en-US" sz="2000">
                <a:latin typeface="Gill Sans MT" pitchFamily="34" charset="0"/>
              </a:rPr>
              <a:t>http://reuniko.ru/~/~haven012?from=180</a:t>
            </a:r>
            <a:r>
              <a:rPr lang="ru-RU" sz="2000"/>
              <a:t>(дата обращения 17.11.2014).</a:t>
            </a:r>
          </a:p>
          <a:p>
            <a:pPr marL="342900" indent="-342900">
              <a:buFontTx/>
              <a:buAutoNum type="arabicPeriod"/>
            </a:pPr>
            <a:endParaRPr lang="ru-RU" sz="20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1289050"/>
            <a:ext cx="4214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Кто в лесу глухом живет,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Неуклюжий, косолапый?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Летом ест малину, мед,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А зимой сосет он лапу.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14290"/>
            <a:ext cx="45885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Найди отгадку</a:t>
            </a:r>
          </a:p>
        </p:txBody>
      </p:sp>
      <p:pic>
        <p:nvPicPr>
          <p:cNvPr id="2050" name="Picture 2" descr="C:\Users\Володя\Desktop\28338_ORIGINAL_126993323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714750"/>
            <a:ext cx="38576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929188" y="1412875"/>
            <a:ext cx="4214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Повыше кошки рост,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Живет в норе, в лесу,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Пушистый рыжий хвост –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Все знаем мы … </a:t>
            </a:r>
          </a:p>
        </p:txBody>
      </p:sp>
      <p:pic>
        <p:nvPicPr>
          <p:cNvPr id="2052" name="Picture 4" descr="C:\Users\Володя\Desktop\post-1230-1271791748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14750"/>
            <a:ext cx="391953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14290"/>
            <a:ext cx="55721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Найди отгадку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23850" y="1552575"/>
            <a:ext cx="39608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Что за зверь зимой холодный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Ходит по лесу голодный?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На собаку он похож,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Что ни зуб – то острый нож!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Он бежит, оскалив пасть,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На овцу готов напасть.    </a:t>
            </a:r>
          </a:p>
        </p:txBody>
      </p:sp>
      <p:pic>
        <p:nvPicPr>
          <p:cNvPr id="2" name="Picture 3" descr="C:\Users\Володя\Desktop\119911475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16113"/>
            <a:ext cx="43688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14290"/>
            <a:ext cx="55721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Найди отгадку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064125" y="2060575"/>
            <a:ext cx="40798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Мчится без оглядки,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Лишь сверкают пятки.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Мчится что есть духу,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Хвост короче уха.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Всех зверек пугается,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Под кустом спасается,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Да на зуб волку попадается.</a:t>
            </a:r>
          </a:p>
        </p:txBody>
      </p:sp>
      <p:pic>
        <p:nvPicPr>
          <p:cNvPr id="16388" name="Picture 4" descr="C:\Users\Володя\Desktop\i2h0WVb2hlmVxCnEBSWCgpCmU9UN4s9TuKbNbPfVQ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46418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14290"/>
            <a:ext cx="55721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Найди отгадку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111750" y="2708275"/>
            <a:ext cx="40322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Кто по елкам ловко скачет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И взлетает на дубы?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Кто в дупле орехи прячет,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Сушит на зиму грибы?    </a:t>
            </a:r>
          </a:p>
        </p:txBody>
      </p:sp>
      <p:pic>
        <p:nvPicPr>
          <p:cNvPr id="16390" name="Picture 6" descr="C:\Users\Володя\Desktop\dba938864e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4384675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14463"/>
            <a:ext cx="364331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308100"/>
            <a:ext cx="341312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бело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786313"/>
            <a:ext cx="15001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волк силуэ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786313"/>
            <a:ext cx="229711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57422" y="0"/>
            <a:ext cx="4786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Кто где живет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357166"/>
            <a:ext cx="492508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Кто где живет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1571625"/>
            <a:ext cx="3336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82738"/>
            <a:ext cx="33575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лиса силуэ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357688"/>
            <a:ext cx="1643062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медведь силуэ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500563"/>
            <a:ext cx="15716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921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Доскажи словечко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23850" y="1484313"/>
            <a:ext cx="857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 мамой волчицей топал……                   Кто? </a:t>
            </a:r>
          </a:p>
        </p:txBody>
      </p:sp>
      <p:pic>
        <p:nvPicPr>
          <p:cNvPr id="21508" name="Picture 2" descr="C:\Users\Володя\Desktop\вапол3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64318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Володя\Desktop\5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2500313"/>
            <a:ext cx="3968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921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Доскажи словечко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42875" y="2071688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За мамой лисицей крался…...                 Кто? </a:t>
            </a:r>
          </a:p>
        </p:txBody>
      </p:sp>
      <p:pic>
        <p:nvPicPr>
          <p:cNvPr id="22532" name="Picture 3" descr="C:\Users\Володя\Desktop\8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0"/>
            <a:ext cx="43576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Володя\Desktop\5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857500"/>
            <a:ext cx="43576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>
    <a:extraClrScheme>
      <a:clrScheme name="Начальная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ачальная 2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1034E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_Начальная 2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FFFFFF"/>
    </a:accent3>
    <a:accent4>
      <a:srgbClr val="000000"/>
    </a:accent4>
    <a:accent5>
      <a:srgbClr val="BCBFCE"/>
    </a:accent5>
    <a:accent6>
      <a:srgbClr val="90A6BA"/>
    </a:accent6>
    <a:hlink>
      <a:srgbClr val="1034E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168</TotalTime>
  <Words>319</Words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Володя</dc:creator>
  <cp:lastModifiedBy>СказочныйЛис</cp:lastModifiedBy>
  <cp:revision>22</cp:revision>
  <dcterms:created xsi:type="dcterms:W3CDTF">2014-11-19T17:26:14Z</dcterms:created>
  <dcterms:modified xsi:type="dcterms:W3CDTF">2015-02-22T19:29:32Z</dcterms:modified>
</cp:coreProperties>
</file>